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49CE8F54-DA3A-49F0-BE54-FF7FF0B5FDF8}">
  <a:tblStyle styleName="Table_0" styleId="{49CE8F54-DA3A-49F0-BE54-FF7FF0B5FDF8}"/>
</a:tblStyleLst>
</file>

<file path=ppt/_rels/presentation.xml.rels><?xml version="1.0" encoding="UTF-8" standalone="yes"?><Relationships xmlns="http://schemas.openxmlformats.org/package/2006/relationships"><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presProps.xml" Type="http://schemas.openxmlformats.org/officeDocument/2006/relationships/presProps" Id="rId2"/><Relationship Target="slides/slide7.xml" Type="http://schemas.openxmlformats.org/officeDocument/2006/relationships/slide" Id="rId12"/><Relationship Target="theme/theme2.xml" Type="http://schemas.openxmlformats.org/officeDocument/2006/relationships/theme" Id="rId1"/><Relationship Target="slides/slide8.xml" Type="http://schemas.openxmlformats.org/officeDocument/2006/relationships/slide" Id="rId13"/><Relationship Target="slideMasters/slideMaster1.xml" Type="http://schemas.openxmlformats.org/officeDocument/2006/relationships/slideMaster" Id="rId4"/><Relationship Target="slides/slide5.xml" Type="http://schemas.openxmlformats.org/officeDocument/2006/relationships/slide" Id="rId10"/><Relationship Target="tableStyles.xml" Type="http://schemas.openxmlformats.org/officeDocument/2006/relationships/tableStyles" Id="rId3"/><Relationship Target="slides/slide6.xml" Type="http://schemas.openxmlformats.org/officeDocument/2006/relationships/slide" Id="rId11"/><Relationship Target="slides/slide15.xml" Type="http://schemas.openxmlformats.org/officeDocument/2006/relationships/slide" Id="rId20"/><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www.whitehouse.gov" Type="http://schemas.openxmlformats.org/officeDocument/2006/relationships/hyperlink" TargetMode="External" Id="rId2"/><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 name="Shape 34"/>
        <p:cNvGrpSpPr/>
        <p:nvPr/>
      </p:nvGrpSpPr>
      <p:grpSpPr>
        <a:xfrm>
          <a:off y="0" x="0"/>
          <a:ext cy="0" cx="0"/>
          <a:chOff y="0" x="0"/>
          <a:chExt cy="0" cx="0"/>
        </a:xfrm>
      </p:grpSpPr>
      <p:sp>
        <p:nvSpPr>
          <p:cNvPr id="35" name="Shape 3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6" name="Shape 36"/>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en"/>
              <a:t>Image: </a:t>
            </a:r>
            <a:r>
              <a:rPr u="sng" lang="en">
                <a:solidFill>
                  <a:schemeClr val="hlink"/>
                </a:solidFill>
                <a:hlinkClick r:id="rId2"/>
              </a:rPr>
              <a:t>www.whitehouse.gov</a:t>
            </a:r>
            <a:r>
              <a:rPr lang="en"/>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2" name="Shape 42"/>
        <p:cNvGrpSpPr/>
        <p:nvPr/>
      </p:nvGrpSpPr>
      <p:grpSpPr>
        <a:xfrm>
          <a:off y="0" x="0"/>
          <a:ext cy="0" cx="0"/>
          <a:chOff y="0" x="0"/>
          <a:chExt cy="0" cx="0"/>
        </a:xfrm>
      </p:grpSpPr>
      <p:sp>
        <p:nvSpPr>
          <p:cNvPr id="43" name="Shape 4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4" name="Shape 4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lnSpc>
                <a:spcPct val="200000"/>
              </a:lnSpc>
              <a:buNone/>
            </a:pPr>
            <a:r>
              <a:rPr lang="en">
                <a:solidFill>
                  <a:schemeClr val="dk1"/>
                </a:solidFill>
              </a:rPr>
              <a:t>The goal of this project is to introduce Instructional Design and Technology job qualifications and discuss its various characteristics. Our group specifically focused on higher education and K-12 job advertisements. Our main source for data collection was job search websites, such as the Chronicle of Higher Education, Higheredjobs.com, and various others. This report will cover the websites searched, types of appointments, types of degrees, degree names, research and delivery skills, knowledge, and theories. </a:t>
            </a:r>
          </a:p>
          <a:p>
            <a:r>
              <a:t/>
            </a:r>
          </a:p>
          <a:p>
            <a:pPr rtl="0" lvl="0">
              <a:lnSpc>
                <a:spcPct val="115000"/>
              </a:lnSpc>
              <a:buClr>
                <a:schemeClr val="dk1"/>
              </a:buClr>
              <a:buSzPct val="100000"/>
              <a:buFont typeface="Arial"/>
              <a:buNone/>
            </a:pPr>
            <a:r>
              <a:rPr b="1" lang="en">
                <a:solidFill>
                  <a:schemeClr val="dk1"/>
                </a:solidFill>
              </a:rPr>
              <a:t>Image: atimetocherish.photography   </a:t>
            </a:r>
          </a:p>
          <a:p>
            <a: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9" name="Shape 49"/>
        <p:cNvGrpSpPr/>
        <p:nvPr/>
      </p:nvGrpSpPr>
      <p:grpSpPr>
        <a:xfrm>
          <a:off y="0" x="0"/>
          <a:ext cy="0" cx="0"/>
          <a:chOff y="0" x="0"/>
          <a:chExt cy="0" cx="0"/>
        </a:xfrm>
      </p:grpSpPr>
      <p:sp>
        <p:nvSpPr>
          <p:cNvPr id="50" name="Shape 5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1" name="Shape 5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lnSpc>
                <a:spcPct val="200000"/>
              </a:lnSpc>
              <a:buClr>
                <a:schemeClr val="dk1"/>
              </a:buClr>
              <a:buSzPct val="100000"/>
              <a:buFont typeface="Arial"/>
              <a:buNone/>
            </a:pPr>
            <a:r>
              <a:rPr lang="en"/>
              <a:t>Within the Academic field of Instructional Design and Technology, there are various types of appointment, including full-time, part-time, and contract). The majority of the job ads analyzed for this component listed the type of appointment, but there were job ads that did not mention a type.</a:t>
            </a:r>
          </a:p>
          <a:p>
            <a:pPr rtl="0" lvl="0">
              <a:lnSpc>
                <a:spcPct val="200000"/>
              </a:lnSpc>
              <a:buClr>
                <a:schemeClr val="dk1"/>
              </a:buClr>
              <a:buSzPct val="100000"/>
              <a:buFont typeface="Arial"/>
              <a:buNone/>
            </a:pPr>
            <a:r>
              <a:rPr lang="en"/>
              <a:t>As shown in Figure 3, the majority (74%) of jobs analyzed listed a full-time description, and only 6% were listed as part-time. Examples of the part-time jobs include an Academic Program Specialist, an online Physical Education Teacher, and an Educational Media Instructional Designer. These positions offer no trend for part time listings; it seems that these jobs are just needed part-time at this time.</a:t>
            </a:r>
          </a:p>
          <a:p>
            <a:pPr rtl="0" lvl="0">
              <a:lnSpc>
                <a:spcPct val="200000"/>
              </a:lnSpc>
              <a:buClr>
                <a:schemeClr val="dk1"/>
              </a:buClr>
              <a:buSzPct val="100000"/>
              <a:buFont typeface="Arial"/>
              <a:buNone/>
            </a:pPr>
            <a:r>
              <a:rPr lang="en"/>
              <a:t>        	The remaining ads did not mention a type of appointment (24%). A large amount of these ads can be assumed to have a full-time requirement, based on description. </a:t>
            </a:r>
          </a:p>
          <a:p>
            <a:r>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6" name="Shape 56"/>
        <p:cNvGrpSpPr/>
        <p:nvPr/>
      </p:nvGrpSpPr>
      <p:grpSpPr>
        <a:xfrm>
          <a:off y="0" x="0"/>
          <a:ext cy="0" cx="0"/>
          <a:chOff y="0" x="0"/>
          <a:chExt cy="0" cx="0"/>
        </a:xfrm>
      </p:grpSpPr>
      <p:sp>
        <p:nvSpPr>
          <p:cNvPr id="57" name="Shape 5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8" name="Shape 5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lnSpc>
                <a:spcPct val="200000"/>
              </a:lnSpc>
              <a:buClr>
                <a:schemeClr val="dk1"/>
              </a:buClr>
              <a:buSzPct val="100000"/>
              <a:buFont typeface="Arial"/>
              <a:buNone/>
            </a:pPr>
            <a:r>
              <a:rPr lang="en"/>
              <a:t>In addition, certain degrees were specified as required or preferred in these job ad listings, in addition to a small amount having no specification.</a:t>
            </a:r>
          </a:p>
          <a:p>
            <a:pPr rtl="0" lvl="0">
              <a:lnSpc>
                <a:spcPct val="200000"/>
              </a:lnSpc>
              <a:buClr>
                <a:schemeClr val="dk1"/>
              </a:buClr>
              <a:buSzPct val="100000"/>
              <a:buFont typeface="Arial"/>
              <a:buNone/>
            </a:pPr>
            <a:r>
              <a:rPr lang="en"/>
              <a:t>As shown in Figure 4, the majority (54%) of these postings required a Bachelors degree, 28% required a Masters, and only 10% required a Doctoral degree.  Positions requiring a Bachelors degree were very similar to certain ones requiring a Masters; an example includes two Professional Development positions; the Professional Development Specialist for K-8 requires a Bachelors degree, where as the Professional Development Consultant for K-12 e-learning requires a Masters degree. It seems that the Masters degree requirement pertains to mostly coordinators, directors, and actual University Instructors. These positions tend to have more responsibilities. The Doctoral degree requirements were mostly for Instructors in a Doctorate program.</a:t>
            </a:r>
          </a:p>
          <a:p>
            <a:pPr rtl="0" lvl="0">
              <a:lnSpc>
                <a:spcPct val="200000"/>
              </a:lnSpc>
              <a:buClr>
                <a:schemeClr val="dk1"/>
              </a:buClr>
              <a:buSzPct val="100000"/>
              <a:buFont typeface="Arial"/>
              <a:buNone/>
            </a:pPr>
            <a:r>
              <a:rPr lang="en"/>
              <a:t>In regards to preferred degree, the majority (56%) only mentioned required degrees. A Masters degree was the most preferred (34%), and a Doctoral degree was preferred next at 6%. Only 4% of the job ads preferred a Bachelor’s degree; this seems to stem from the fact that a majority of the job listings required this degree type. </a:t>
            </a:r>
          </a:p>
          <a:p>
            <a:r>
              <a:t/>
            </a:r>
          </a:p>
          <a:p>
            <a: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3" name="Shape 63"/>
        <p:cNvGrpSpPr/>
        <p:nvPr/>
      </p:nvGrpSpPr>
      <p:grpSpPr>
        <a:xfrm>
          <a:off y="0" x="0"/>
          <a:ext cy="0" cx="0"/>
          <a:chOff y="0" x="0"/>
          <a:chExt cy="0" cx="0"/>
        </a:xfrm>
      </p:grpSpPr>
      <p:sp>
        <p:nvSpPr>
          <p:cNvPr id="64" name="Shape 6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65" name="Shape 6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lnSpc>
                <a:spcPct val="200000"/>
              </a:lnSpc>
              <a:buClr>
                <a:schemeClr val="dk1"/>
              </a:buClr>
              <a:buSzPct val="100000"/>
              <a:buFont typeface="Arial"/>
              <a:buNone/>
            </a:pPr>
            <a:r>
              <a:rPr lang="en"/>
              <a:t>In addition to the degree type, many of these job ads also mentioned specific degree names, including Instructional Design, Educational Technology/Instructional Technology/Information Technology, Education/Curriculum and Instruction/Adult Learning, Psychology, New Media/Multi Media/Digital Media, Communications, and HPT.</a:t>
            </a:r>
          </a:p>
          <a:p>
            <a:pPr rtl="0" lvl="0">
              <a:lnSpc>
                <a:spcPct val="200000"/>
              </a:lnSpc>
              <a:buClr>
                <a:schemeClr val="dk1"/>
              </a:buClr>
              <a:buSzPct val="100000"/>
              <a:buFont typeface="Arial"/>
              <a:buNone/>
            </a:pPr>
            <a:r>
              <a:rPr lang="en"/>
              <a:t>As shown in Figure 5, 50% of the degrees mentioned included Educational Technology/Instructional Technology/Information Technology. Instructional Design proceeded with 44% of the ads mentioning this degree, followed by Education/Curriculum and Instruction/Adult learning at 34%, and Psychology at 14%. The least mentioned degree names included Communications and HPT (both at 8%).</a:t>
            </a:r>
          </a:p>
          <a:p>
            <a:pPr rtl="0" lvl="0">
              <a:lnSpc>
                <a:spcPct val="200000"/>
              </a:lnSpc>
              <a:buNone/>
            </a:pPr>
            <a:r>
              <a:rPr lang="en"/>
              <a:t>It seems that the majority were Educational Technology/Instructional Technology/Information Technology and then Instructional Design because of the job search criteria. Most of these degree types are used interchangeably, which was noted in the analysis between similar job types.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1" name="Shape 71"/>
        <p:cNvGrpSpPr/>
        <p:nvPr/>
      </p:nvGrpSpPr>
      <p:grpSpPr>
        <a:xfrm>
          <a:off y="0" x="0"/>
          <a:ext cy="0" cx="0"/>
          <a:chOff y="0" x="0"/>
          <a:chExt cy="0" cx="0"/>
        </a:xfrm>
      </p:grpSpPr>
      <p:sp>
        <p:nvSpPr>
          <p:cNvPr id="72" name="Shape 7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73" name="Shape 73"/>
          <p:cNvSpPr txBox="1"/>
          <p:nvPr>
            <p:ph idx="1" type="body"/>
          </p:nvPr>
        </p:nvSpPr>
        <p:spPr>
          <a:xfrm>
            <a:off y="4343400" x="685800"/>
            <a:ext cy="4114800" cx="5486399"/>
          </a:xfrm>
          <a:prstGeom prst="rect">
            <a:avLst/>
          </a:prstGeom>
        </p:spPr>
        <p:txBody>
          <a:bodyPr bIns="91425" rIns="91425" lIns="91425" tIns="91425" anchor="t" anchorCtr="0">
            <a:noAutofit/>
          </a:bodyPr>
          <a:lstStyle/>
          <a:p>
            <a:pPr>
              <a:buNone/>
            </a:pPr>
            <a:r>
              <a:rPr lang="en"/>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6" name="Shape 86"/>
        <p:cNvGrpSpPr/>
        <p:nvPr/>
      </p:nvGrpSpPr>
      <p:grpSpPr>
        <a:xfrm>
          <a:off y="0" x="0"/>
          <a:ext cy="0" cx="0"/>
          <a:chOff y="0" x="0"/>
          <a:chExt cy="0" cx="0"/>
        </a:xfrm>
      </p:grpSpPr>
      <p:sp>
        <p:nvSpPr>
          <p:cNvPr id="87" name="Shape 8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88" name="Shape 88"/>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9" name="Shape 99"/>
        <p:cNvGrpSpPr/>
        <p:nvPr/>
      </p:nvGrpSpPr>
      <p:grpSpPr>
        <a:xfrm>
          <a:off y="0" x="0"/>
          <a:ext cy="0" cx="0"/>
          <a:chOff y="0" x="0"/>
          <a:chExt cy="0" cx="0"/>
        </a:xfrm>
      </p:grpSpPr>
      <p:sp>
        <p:nvSpPr>
          <p:cNvPr id="100" name="Shape 10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01" name="Shape 101"/>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3" name="Shape 113"/>
        <p:cNvGrpSpPr/>
        <p:nvPr/>
      </p:nvGrpSpPr>
      <p:grpSpPr>
        <a:xfrm>
          <a:off y="0" x="0"/>
          <a:ext cy="0" cx="0"/>
          <a:chOff y="0" x="0"/>
          <a:chExt cy="0" cx="0"/>
        </a:xfrm>
      </p:grpSpPr>
      <p:sp>
        <p:nvSpPr>
          <p:cNvPr id="114" name="Shape 11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15" name="Shape 115"/>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0" name="Shape 120"/>
        <p:cNvGrpSpPr/>
        <p:nvPr/>
      </p:nvGrpSpPr>
      <p:grpSpPr>
        <a:xfrm>
          <a:off y="0" x="0"/>
          <a:ext cy="0" cx="0"/>
          <a:chOff y="0" x="0"/>
          <a:chExt cy="0" cx="0"/>
        </a:xfrm>
      </p:grpSpPr>
      <p:sp>
        <p:nvSpPr>
          <p:cNvPr id="121" name="Shape 12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22" name="Shape 122"/>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7" name="Shape 127"/>
        <p:cNvGrpSpPr/>
        <p:nvPr/>
      </p:nvGrpSpPr>
      <p:grpSpPr>
        <a:xfrm>
          <a:off y="0" x="0"/>
          <a:ext cy="0" cx="0"/>
          <a:chOff y="0" x="0"/>
          <a:chExt cy="0" cx="0"/>
        </a:xfrm>
      </p:grpSpPr>
      <p:sp>
        <p:nvSpPr>
          <p:cNvPr id="128" name="Shape 12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29" name="Shape 129"/>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3" name="Shape 133"/>
        <p:cNvGrpSpPr/>
        <p:nvPr/>
      </p:nvGrpSpPr>
      <p:grpSpPr>
        <a:xfrm>
          <a:off y="0" x="0"/>
          <a:ext cy="0" cx="0"/>
          <a:chOff y="0" x="0"/>
          <a:chExt cy="0" cx="0"/>
        </a:xfrm>
      </p:grpSpPr>
      <p:sp>
        <p:nvSpPr>
          <p:cNvPr id="134" name="Shape 13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35" name="Shape 135"/>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9" name="Shape 139"/>
        <p:cNvGrpSpPr/>
        <p:nvPr/>
      </p:nvGrpSpPr>
      <p:grpSpPr>
        <a:xfrm>
          <a:off y="0" x="0"/>
          <a:ext cy="0" cx="0"/>
          <a:chOff y="0" x="0"/>
          <a:chExt cy="0" cx="0"/>
        </a:xfrm>
      </p:grpSpPr>
      <p:sp>
        <p:nvSpPr>
          <p:cNvPr id="140" name="Shape 14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41" name="Shape 141"/>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5" name="Shape 145"/>
        <p:cNvGrpSpPr/>
        <p:nvPr/>
      </p:nvGrpSpPr>
      <p:grpSpPr>
        <a:xfrm>
          <a:off y="0" x="0"/>
          <a:ext cy="0" cx="0"/>
          <a:chOff y="0" x="0"/>
          <a:chExt cy="0" cx="0"/>
        </a:xfrm>
      </p:grpSpPr>
      <p:sp>
        <p:nvSpPr>
          <p:cNvPr id="146" name="Shape 14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47" name="Shape 147"/>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1" name="Shape 151"/>
        <p:cNvGrpSpPr/>
        <p:nvPr/>
      </p:nvGrpSpPr>
      <p:grpSpPr>
        <a:xfrm>
          <a:off y="0" x="0"/>
          <a:ext cy="0" cx="0"/>
          <a:chOff y="0" x="0"/>
          <a:chExt cy="0" cx="0"/>
        </a:xfrm>
      </p:grpSpPr>
      <p:sp>
        <p:nvSpPr>
          <p:cNvPr id="152" name="Shape 15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53" name="Shape 153"/>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8" name="Shape 8"/>
        <p:cNvGrpSpPr/>
        <p:nvPr/>
      </p:nvGrpSpPr>
      <p:grpSpPr>
        <a:xfrm>
          <a:off y="0" x="0"/>
          <a:ext cy="0" cx="0"/>
          <a:chOff y="0" x="0"/>
          <a:chExt cy="0" cx="0"/>
        </a:xfrm>
      </p:grpSpPr>
      <p:sp>
        <p:nvSpPr>
          <p:cNvPr id="9" name="Shape 9"/>
          <p:cNvSpPr txBox="1"/>
          <p:nvPr>
            <p:ph type="ctrTitle"/>
          </p:nvPr>
        </p:nvSpPr>
        <p:spPr>
          <a:xfrm>
            <a:off y="563759" x="457200"/>
            <a:ext cy="3009600" cx="8229600"/>
          </a:xfrm>
          <a:prstGeom prst="rect">
            <a:avLst/>
          </a:prstGeom>
        </p:spPr>
        <p:txBody>
          <a:bodyPr bIns="91425" rIns="91425" lIns="91425" tIns="91425" anchor="t" anchorCtr="0"/>
          <a:lstStyle>
            <a:lvl1pPr indent="457200">
              <a:buSzPct val="100000"/>
              <a:defRPr sz="7200"/>
            </a:lvl1pPr>
            <a:lvl2pPr indent="457200">
              <a:buSzPct val="100000"/>
              <a:defRPr sz="7200"/>
            </a:lvl2pPr>
            <a:lvl3pPr indent="457200">
              <a:buSzPct val="100000"/>
              <a:defRPr sz="7200"/>
            </a:lvl3pPr>
            <a:lvl4pPr indent="457200">
              <a:buSzPct val="100000"/>
              <a:defRPr sz="7200"/>
            </a:lvl4pPr>
            <a:lvl5pPr indent="457200">
              <a:buSzPct val="100000"/>
              <a:defRPr sz="7200"/>
            </a:lvl5pPr>
            <a:lvl6pPr indent="457200">
              <a:buSzPct val="100000"/>
              <a:defRPr sz="7200"/>
            </a:lvl6pPr>
            <a:lvl7pPr indent="457200">
              <a:buSzPct val="100000"/>
              <a:defRPr sz="7200"/>
            </a:lvl7pPr>
            <a:lvl8pPr indent="457200">
              <a:buSzPct val="100000"/>
              <a:defRPr sz="7200"/>
            </a:lvl8pPr>
            <a:lvl9pPr indent="457200">
              <a:buSzPct val="100000"/>
              <a:defRPr sz="7200"/>
            </a:lvl9pPr>
          </a:lstStyle>
          <a:p/>
        </p:txBody>
      </p:sp>
      <p:sp>
        <p:nvSpPr>
          <p:cNvPr id="10" name="Shape 10"/>
          <p:cNvSpPr txBox="1"/>
          <p:nvPr>
            <p:ph idx="1" type="subTitle"/>
          </p:nvPr>
        </p:nvSpPr>
        <p:spPr>
          <a:xfrm>
            <a:off y="3716392" x="457200"/>
            <a:ext cy="1232699" cx="8229600"/>
          </a:xfrm>
          <a:prstGeom prst="rect">
            <a:avLst/>
          </a:prstGeom>
        </p:spPr>
        <p:txBody>
          <a:bodyPr bIns="91425" rIns="91425" lIns="91425" tIns="91425" anchor="t" anchorCtr="0"/>
          <a:lstStyle>
            <a:lvl1pPr indent="304800" marL="0">
              <a:spcBef>
                <a:spcPts val="0"/>
              </a:spcBef>
              <a:buClr>
                <a:schemeClr val="dk2"/>
              </a:buClr>
              <a:buSzPct val="100000"/>
              <a:buNone/>
              <a:defRPr sz="4800">
                <a:solidFill>
                  <a:schemeClr val="dk2"/>
                </a:solidFill>
              </a:defRPr>
            </a:lvl1pPr>
            <a:lvl2pPr indent="304800" marL="0">
              <a:spcBef>
                <a:spcPts val="0"/>
              </a:spcBef>
              <a:buClr>
                <a:schemeClr val="dk2"/>
              </a:buClr>
              <a:buSzPct val="100000"/>
              <a:buNone/>
              <a:defRPr sz="4800">
                <a:solidFill>
                  <a:schemeClr val="dk2"/>
                </a:solidFill>
              </a:defRPr>
            </a:lvl2pPr>
            <a:lvl3pPr indent="304800" marL="0">
              <a:spcBef>
                <a:spcPts val="0"/>
              </a:spcBef>
              <a:buClr>
                <a:schemeClr val="dk2"/>
              </a:buClr>
              <a:buSzPct val="100000"/>
              <a:buNone/>
              <a:defRPr sz="4800">
                <a:solidFill>
                  <a:schemeClr val="dk2"/>
                </a:solidFill>
              </a:defRPr>
            </a:lvl3pPr>
            <a:lvl4pPr indent="304800" marL="0">
              <a:spcBef>
                <a:spcPts val="0"/>
              </a:spcBef>
              <a:buClr>
                <a:schemeClr val="dk2"/>
              </a:buClr>
              <a:buSzPct val="100000"/>
              <a:buNone/>
              <a:defRPr sz="4800">
                <a:solidFill>
                  <a:schemeClr val="dk2"/>
                </a:solidFill>
              </a:defRPr>
            </a:lvl4pPr>
            <a:lvl5pPr indent="304800" marL="0">
              <a:spcBef>
                <a:spcPts val="0"/>
              </a:spcBef>
              <a:buClr>
                <a:schemeClr val="dk2"/>
              </a:buClr>
              <a:buSzPct val="100000"/>
              <a:buNone/>
              <a:defRPr sz="4800">
                <a:solidFill>
                  <a:schemeClr val="dk2"/>
                </a:solidFill>
              </a:defRPr>
            </a:lvl5pPr>
            <a:lvl6pPr indent="304800" marL="0">
              <a:spcBef>
                <a:spcPts val="0"/>
              </a:spcBef>
              <a:buClr>
                <a:schemeClr val="dk2"/>
              </a:buClr>
              <a:buSzPct val="100000"/>
              <a:buNone/>
              <a:defRPr sz="4800">
                <a:solidFill>
                  <a:schemeClr val="dk2"/>
                </a:solidFill>
              </a:defRPr>
            </a:lvl6pPr>
            <a:lvl7pPr indent="304800" marL="0">
              <a:spcBef>
                <a:spcPts val="0"/>
              </a:spcBef>
              <a:buClr>
                <a:schemeClr val="dk2"/>
              </a:buClr>
              <a:buSzPct val="100000"/>
              <a:buNone/>
              <a:defRPr sz="4800">
                <a:solidFill>
                  <a:schemeClr val="dk2"/>
                </a:solidFill>
              </a:defRPr>
            </a:lvl7pPr>
            <a:lvl8pPr indent="304800" marL="0">
              <a:spcBef>
                <a:spcPts val="0"/>
              </a:spcBef>
              <a:buClr>
                <a:schemeClr val="dk2"/>
              </a:buClr>
              <a:buSzPct val="100000"/>
              <a:buNone/>
              <a:defRPr sz="4800">
                <a:solidFill>
                  <a:schemeClr val="dk2"/>
                </a:solidFill>
              </a:defRPr>
            </a:lvl8pPr>
            <a:lvl9pPr indent="304800" marL="0">
              <a:spcBef>
                <a:spcPts val="0"/>
              </a:spcBef>
              <a:buClr>
                <a:schemeClr val="dk2"/>
              </a:buClr>
              <a:buSzPct val="100000"/>
              <a:buNone/>
              <a:defRPr sz="4800">
                <a:solidFill>
                  <a:schemeClr val="dk2"/>
                </a:solidFill>
              </a:defRPr>
            </a:lvl9pPr>
          </a:lstStyle>
          <a:p/>
        </p:txBody>
      </p:sp>
      <p:cxnSp>
        <p:nvCxnSpPr>
          <p:cNvPr id="11" name="Shape 11"/>
          <p:cNvCxnSpPr/>
          <p:nvPr/>
        </p:nvCxnSpPr>
        <p:spPr>
          <a:xfrm>
            <a:off y="411479" x="457200"/>
            <a:ext cy="0" cx="8229600"/>
          </a:xfrm>
          <a:prstGeom prst="straightConnector1">
            <a:avLst/>
          </a:prstGeom>
          <a:noFill/>
          <a:ln w="57150" cap="flat">
            <a:solidFill>
              <a:schemeClr val="accent1"/>
            </a:solidFill>
            <a:prstDash val="solid"/>
            <a:round/>
            <a:headEnd w="med" len="med" type="none"/>
            <a:tailEnd w="med" len="med" type="none"/>
          </a:ln>
        </p:spPr>
      </p:cxnSp>
      <p:cxnSp>
        <p:nvCxnSpPr>
          <p:cNvPr id="12" name="Shape 12"/>
          <p:cNvCxnSpPr/>
          <p:nvPr/>
        </p:nvCxnSpPr>
        <p:spPr>
          <a:xfrm>
            <a:off y="3633382" x="457200"/>
            <a:ext cy="0" cx="8229600"/>
          </a:xfrm>
          <a:prstGeom prst="straightConnector1">
            <a:avLst/>
          </a:prstGeom>
          <a:noFill/>
          <a:ln w="57150" cap="flat">
            <a:solidFill>
              <a:schemeClr val="accent1"/>
            </a:solidFill>
            <a:prstDash val="solid"/>
            <a:round/>
            <a:headEnd w="med" len="med" type="none"/>
            <a:tailEnd w="med" len="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3" name="Shape 13"/>
        <p:cNvGrpSpPr/>
        <p:nvPr/>
      </p:nvGrpSpPr>
      <p:grpSpPr>
        <a:xfrm>
          <a:off y="0" x="0"/>
          <a:ext cy="0" cx="0"/>
          <a:chOff y="0" x="0"/>
          <a:chExt cy="0" cx="0"/>
        </a:xfrm>
      </p:grpSpPr>
      <p:sp>
        <p:nvSpPr>
          <p:cNvPr id="14" name="Shape 14"/>
          <p:cNvSpPr txBox="1"/>
          <p:nvPr>
            <p:ph type="title"/>
          </p:nvPr>
        </p:nvSpPr>
        <p:spPr>
          <a:xfrm>
            <a:off y="205978" x="457200"/>
            <a:ext cy="857400" cx="8229600"/>
          </a:xfrm>
          <a:prstGeom prst="rect">
            <a:avLst/>
          </a:prstGeom>
        </p:spPr>
        <p:txBody>
          <a:bodyPr bIns="91425" rIns="91425" lIns="91425" tIns="91425" anchor="b" anchorCtr="0"/>
          <a:lstStyle>
            <a:lvl1pPr>
              <a:defRPr>
                <a:solidFill>
                  <a:srgbClr val="DA0002"/>
                </a:solidFill>
              </a:defRPr>
            </a:lvl1pPr>
            <a:lvl2pPr>
              <a:defRPr>
                <a:solidFill>
                  <a:srgbClr val="DA0002"/>
                </a:solidFill>
              </a:defRPr>
            </a:lvl2pPr>
            <a:lvl3pPr>
              <a:defRPr>
                <a:solidFill>
                  <a:srgbClr val="DA0002"/>
                </a:solidFill>
              </a:defRPr>
            </a:lvl3pPr>
            <a:lvl4pPr>
              <a:defRPr>
                <a:solidFill>
                  <a:srgbClr val="DA0002"/>
                </a:solidFill>
              </a:defRPr>
            </a:lvl4pPr>
            <a:lvl5pPr>
              <a:defRPr>
                <a:solidFill>
                  <a:srgbClr val="DA0002"/>
                </a:solidFill>
              </a:defRPr>
            </a:lvl5pPr>
            <a:lvl6pPr>
              <a:defRPr>
                <a:solidFill>
                  <a:srgbClr val="DA0002"/>
                </a:solidFill>
              </a:defRPr>
            </a:lvl6pPr>
            <a:lvl7pPr>
              <a:defRPr>
                <a:solidFill>
                  <a:srgbClr val="DA0002"/>
                </a:solidFill>
              </a:defRPr>
            </a:lvl7pPr>
            <a:lvl8pPr>
              <a:defRPr>
                <a:solidFill>
                  <a:srgbClr val="DA0002"/>
                </a:solidFill>
              </a:defRPr>
            </a:lvl8pPr>
            <a:lvl9pPr>
              <a:defRPr>
                <a:solidFill>
                  <a:srgbClr val="DA0002"/>
                </a:solidFill>
              </a:defRPr>
            </a:lvl9pPr>
          </a:lstStyle>
          <a:p/>
        </p:txBody>
      </p:sp>
      <p:sp>
        <p:nvSpPr>
          <p:cNvPr id="15" name="Shape 15"/>
          <p:cNvSpPr txBox="1"/>
          <p:nvPr>
            <p:ph idx="1" type="body"/>
          </p:nvPr>
        </p:nvSpPr>
        <p:spPr>
          <a:xfrm>
            <a:off y="1200150" x="457200"/>
            <a:ext cy="3725699" cx="8229600"/>
          </a:xfrm>
          <a:prstGeom prst="rect">
            <a:avLst/>
          </a:prstGeom>
        </p:spPr>
        <p:txBody>
          <a:bodyPr bIns="91425" rIns="91425" lIns="91425" t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cxnSp>
        <p:nvCxnSpPr>
          <p:cNvPr id="16" name="Shape 16"/>
          <p:cNvCxnSpPr/>
          <p:nvPr/>
        </p:nvCxnSpPr>
        <p:spPr>
          <a:xfrm>
            <a:off y="1143000" x="457200"/>
            <a:ext cy="0" cx="8229600"/>
          </a:xfrm>
          <a:prstGeom prst="straightConnector1">
            <a:avLst/>
          </a:prstGeom>
          <a:noFill/>
          <a:ln w="50800" cap="flat">
            <a:solidFill>
              <a:srgbClr val="DA0002"/>
            </a:solidFill>
            <a:prstDash val="solid"/>
            <a:round/>
            <a:headEnd w="med" len="med" type="none"/>
            <a:tailEnd w="med" len="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7" name="Shape 17"/>
        <p:cNvGrpSpPr/>
        <p:nvPr/>
      </p:nvGrpSpPr>
      <p:grpSpPr>
        <a:xfrm>
          <a:off y="0" x="0"/>
          <a:ext cy="0" cx="0"/>
          <a:chOff y="0" x="0"/>
          <a:chExt cy="0" cx="0"/>
        </a:xfrm>
      </p:grpSpPr>
      <p:sp>
        <p:nvSpPr>
          <p:cNvPr id="18" name="Shape 18"/>
          <p:cNvSpPr txBox="1"/>
          <p:nvPr>
            <p:ph type="title"/>
          </p:nvPr>
        </p:nvSpPr>
        <p:spPr>
          <a:xfrm>
            <a:off y="205978" x="457200"/>
            <a:ext cy="857400" cx="8229600"/>
          </a:xfrm>
          <a:prstGeom prst="rect">
            <a:avLst/>
          </a:prstGeom>
        </p:spPr>
        <p:txBody>
          <a:bodyPr bIns="91425" rIns="91425" lIns="91425" tIns="91425" anchor="b" anchorCtr="0"/>
          <a:lstStyle>
            <a:lvl1pPr>
              <a:defRPr>
                <a:solidFill>
                  <a:srgbClr val="DA0002"/>
                </a:solidFill>
              </a:defRPr>
            </a:lvl1pPr>
            <a:lvl2pPr>
              <a:defRPr>
                <a:solidFill>
                  <a:srgbClr val="DA0002"/>
                </a:solidFill>
              </a:defRPr>
            </a:lvl2pPr>
            <a:lvl3pPr>
              <a:defRPr>
                <a:solidFill>
                  <a:srgbClr val="DA0002"/>
                </a:solidFill>
              </a:defRPr>
            </a:lvl3pPr>
            <a:lvl4pPr>
              <a:defRPr>
                <a:solidFill>
                  <a:srgbClr val="DA0002"/>
                </a:solidFill>
              </a:defRPr>
            </a:lvl4pPr>
            <a:lvl5pPr>
              <a:defRPr>
                <a:solidFill>
                  <a:srgbClr val="DA0002"/>
                </a:solidFill>
              </a:defRPr>
            </a:lvl5pPr>
            <a:lvl6pPr>
              <a:defRPr>
                <a:solidFill>
                  <a:srgbClr val="DA0002"/>
                </a:solidFill>
              </a:defRPr>
            </a:lvl6pPr>
            <a:lvl7pPr>
              <a:defRPr>
                <a:solidFill>
                  <a:srgbClr val="DA0002"/>
                </a:solidFill>
              </a:defRPr>
            </a:lvl7pPr>
            <a:lvl8pPr>
              <a:defRPr>
                <a:solidFill>
                  <a:srgbClr val="DA0002"/>
                </a:solidFill>
              </a:defRPr>
            </a:lvl8pPr>
            <a:lvl9pPr>
              <a:defRPr>
                <a:solidFill>
                  <a:srgbClr val="DA0002"/>
                </a:solidFill>
              </a:defRPr>
            </a:lvl9pPr>
          </a:lstStyle>
          <a:p/>
        </p:txBody>
      </p:sp>
      <p:sp>
        <p:nvSpPr>
          <p:cNvPr id="19" name="Shape 19"/>
          <p:cNvSpPr txBox="1"/>
          <p:nvPr>
            <p:ph idx="1" type="body"/>
          </p:nvPr>
        </p:nvSpPr>
        <p:spPr>
          <a:xfrm>
            <a:off y="1200150" x="457200"/>
            <a:ext cy="3725699" cx="3994500"/>
          </a:xfrm>
          <a:prstGeom prst="rect">
            <a:avLst/>
          </a:prstGeom>
        </p:spPr>
        <p:txBody>
          <a:bodyPr bIns="91425" rIns="91425" lIns="91425" t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id="20" name="Shape 20"/>
          <p:cNvSpPr txBox="1"/>
          <p:nvPr>
            <p:ph idx="2" type="body"/>
          </p:nvPr>
        </p:nvSpPr>
        <p:spPr>
          <a:xfrm>
            <a:off y="1200150" x="4692273"/>
            <a:ext cy="3725699" cx="3994500"/>
          </a:xfrm>
          <a:prstGeom prst="rect">
            <a:avLst/>
          </a:prstGeom>
        </p:spPr>
        <p:txBody>
          <a:bodyPr bIns="91425" rIns="91425" lIns="91425" t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cxnSp>
        <p:nvCxnSpPr>
          <p:cNvPr id="21" name="Shape 21"/>
          <p:cNvCxnSpPr/>
          <p:nvPr/>
        </p:nvCxnSpPr>
        <p:spPr>
          <a:xfrm>
            <a:off y="1143000" x="457200"/>
            <a:ext cy="0" cx="8229600"/>
          </a:xfrm>
          <a:prstGeom prst="straightConnector1">
            <a:avLst/>
          </a:prstGeom>
          <a:noFill/>
          <a:ln w="50800" cap="flat">
            <a:solidFill>
              <a:srgbClr val="DA0002"/>
            </a:solidFill>
            <a:prstDash val="solid"/>
            <a:round/>
            <a:headEnd w="med" len="med" type="none"/>
            <a:tailEnd w="med" len="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2" name="Shape 22"/>
        <p:cNvGrpSpPr/>
        <p:nvPr/>
      </p:nvGrpSpPr>
      <p:grpSpPr>
        <a:xfrm>
          <a:off y="0" x="0"/>
          <a:ext cy="0" cx="0"/>
          <a:chOff y="0" x="0"/>
          <a:chExt cy="0" cx="0"/>
        </a:xfrm>
      </p:grpSpPr>
      <p:sp>
        <p:nvSpPr>
          <p:cNvPr id="23" name="Shape 23"/>
          <p:cNvSpPr txBox="1"/>
          <p:nvPr>
            <p:ph type="title"/>
          </p:nvPr>
        </p:nvSpPr>
        <p:spPr>
          <a:xfrm>
            <a:off y="205978" x="457200"/>
            <a:ext cy="857400" cx="8229600"/>
          </a:xfrm>
          <a:prstGeom prst="rect">
            <a:avLst/>
          </a:prstGeom>
        </p:spPr>
        <p:txBody>
          <a:bodyPr bIns="91425" rIns="91425" lIns="91425" t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p:txBody>
      </p:sp>
      <p:cxnSp>
        <p:nvCxnSpPr>
          <p:cNvPr id="24" name="Shape 24"/>
          <p:cNvCxnSpPr/>
          <p:nvPr/>
        </p:nvCxnSpPr>
        <p:spPr>
          <a:xfrm>
            <a:off y="1143000" x="457200"/>
            <a:ext cy="0" cx="8229600"/>
          </a:xfrm>
          <a:prstGeom prst="straightConnector1">
            <a:avLst/>
          </a:prstGeom>
          <a:noFill/>
          <a:ln w="50800" cap="flat">
            <a:solidFill>
              <a:schemeClr val="accent1"/>
            </a:solidFill>
            <a:prstDash val="solid"/>
            <a:round/>
            <a:headEnd w="med" len="med" type="none"/>
            <a:tailEnd w="med" len="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25" name="Shape 25"/>
        <p:cNvGrpSpPr/>
        <p:nvPr/>
      </p:nvGrpSpPr>
      <p:grpSpPr>
        <a:xfrm>
          <a:off y="0" x="0"/>
          <a:ext cy="0" cx="0"/>
          <a:chOff y="0" x="0"/>
          <a:chExt cy="0" cx="0"/>
        </a:xfrm>
      </p:grpSpPr>
      <p:sp>
        <p:nvSpPr>
          <p:cNvPr id="26" name="Shape 26"/>
          <p:cNvSpPr txBox="1"/>
          <p:nvPr>
            <p:ph idx="1" type="body"/>
          </p:nvPr>
        </p:nvSpPr>
        <p:spPr>
          <a:xfrm>
            <a:off y="4406309" x="457200"/>
            <a:ext cy="519599" cx="8229600"/>
          </a:xfrm>
          <a:prstGeom prst="rect">
            <a:avLst/>
          </a:prstGeom>
        </p:spPr>
        <p:txBody>
          <a:bodyPr bIns="91425" rIns="91425" lIns="91425" tIns="91425" anchor="t" anchorCtr="0"/>
          <a:lstStyle>
            <a:lvl1pPr algn="ctr" indent="-171450" marL="285750">
              <a:spcBef>
                <a:spcPts val="0"/>
              </a:spcBef>
              <a:buSzPct val="100000"/>
              <a:buNone/>
              <a:defRPr sz="1800"/>
            </a:lvl1pPr>
          </a:lstStyle>
          <a:p/>
        </p:txBody>
      </p:sp>
      <p:cxnSp>
        <p:nvCxnSpPr>
          <p:cNvPr id="27" name="Shape 27"/>
          <p:cNvCxnSpPr/>
          <p:nvPr/>
        </p:nvCxnSpPr>
        <p:spPr>
          <a:xfrm>
            <a:off y="4317760" x="457200"/>
            <a:ext cy="0" cx="8229600"/>
          </a:xfrm>
          <a:prstGeom prst="straightConnector1">
            <a:avLst/>
          </a:prstGeom>
          <a:noFill/>
          <a:ln w="50800" cap="flat">
            <a:solidFill>
              <a:schemeClr val="lt2"/>
            </a:solidFill>
            <a:prstDash val="solid"/>
            <a:round/>
            <a:headEnd w="med" len="med" type="none"/>
            <a:tailEnd w="med" len="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8" name="Shape 28"/>
        <p:cNvGrpSpPr/>
        <p:nvPr/>
      </p:nvGrpSpPr>
      <p:grpSpPr>
        <a:xfrm>
          <a:off y="0" x="0"/>
          <a:ext cy="0" cx="0"/>
          <a:chOff y="0" x="0"/>
          <a:chExt cy="0" cx="0"/>
        </a:xfrm>
      </p:grpSpPr>
      <p:cxnSp>
        <p:nvCxnSpPr>
          <p:cNvPr id="29" name="Shape 29"/>
          <p:cNvCxnSpPr/>
          <p:nvPr/>
        </p:nvCxnSpPr>
        <p:spPr>
          <a:xfrm>
            <a:off y="113139" x="457200"/>
            <a:ext cy="0" cx="8229600"/>
          </a:xfrm>
          <a:prstGeom prst="straightConnector1">
            <a:avLst/>
          </a:prstGeom>
          <a:noFill/>
          <a:ln w="50800" cap="flat">
            <a:solidFill>
              <a:schemeClr val="lt2"/>
            </a:solidFill>
            <a:prstDash val="solid"/>
            <a:round/>
            <a:headEnd w="med" len="med" type="none"/>
            <a:tailEnd w="med" len="med" type="none"/>
          </a:ln>
        </p:spPr>
      </p:cxnSp>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3.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400" cx="8229600"/>
          </a:xfrm>
          <a:prstGeom prst="rect">
            <a:avLst/>
          </a:prstGeom>
        </p:spPr>
        <p:txBody>
          <a:bodyPr bIns="91425" rIns="91425" lIns="91425" tIns="91425" anchor="b" anchorCtr="0"/>
          <a:lstStyle>
            <a:lvl1pPr marL="0">
              <a:buClr>
                <a:schemeClr val="accent1"/>
              </a:buClr>
              <a:buSzPct val="100000"/>
              <a:buNone/>
              <a:defRPr b="1" sz="3600">
                <a:solidFill>
                  <a:schemeClr val="accent1"/>
                </a:solidFill>
              </a:defRPr>
            </a:lvl1pPr>
            <a:lvl2pPr indent="228600" marL="0">
              <a:buClr>
                <a:schemeClr val="accent1"/>
              </a:buClr>
              <a:buSzPct val="100000"/>
              <a:buNone/>
              <a:defRPr b="1" sz="3600">
                <a:solidFill>
                  <a:schemeClr val="accent1"/>
                </a:solidFill>
              </a:defRPr>
            </a:lvl2pPr>
            <a:lvl3pPr indent="228600" marL="0">
              <a:buClr>
                <a:schemeClr val="accent1"/>
              </a:buClr>
              <a:buSzPct val="100000"/>
              <a:buNone/>
              <a:defRPr b="1" sz="3600">
                <a:solidFill>
                  <a:schemeClr val="accent1"/>
                </a:solidFill>
              </a:defRPr>
            </a:lvl3pPr>
            <a:lvl4pPr indent="228600" marL="0">
              <a:buClr>
                <a:schemeClr val="accent1"/>
              </a:buClr>
              <a:buSzPct val="100000"/>
              <a:buNone/>
              <a:defRPr b="1" sz="3600">
                <a:solidFill>
                  <a:schemeClr val="accent1"/>
                </a:solidFill>
              </a:defRPr>
            </a:lvl4pPr>
            <a:lvl5pPr indent="228600" marL="0">
              <a:buClr>
                <a:schemeClr val="accent1"/>
              </a:buClr>
              <a:buSzPct val="100000"/>
              <a:buNone/>
              <a:defRPr b="1" sz="3600">
                <a:solidFill>
                  <a:schemeClr val="accent1"/>
                </a:solidFill>
              </a:defRPr>
            </a:lvl5pPr>
            <a:lvl6pPr indent="228600" marL="0">
              <a:buClr>
                <a:schemeClr val="accent1"/>
              </a:buClr>
              <a:buSzPct val="100000"/>
              <a:buNone/>
              <a:defRPr b="1" sz="3600">
                <a:solidFill>
                  <a:schemeClr val="accent1"/>
                </a:solidFill>
              </a:defRPr>
            </a:lvl6pPr>
            <a:lvl7pPr indent="228600" marL="0">
              <a:buClr>
                <a:schemeClr val="accent1"/>
              </a:buClr>
              <a:buSzPct val="100000"/>
              <a:buNone/>
              <a:defRPr b="1" sz="3600">
                <a:solidFill>
                  <a:schemeClr val="accent1"/>
                </a:solidFill>
              </a:defRPr>
            </a:lvl7pPr>
            <a:lvl8pPr indent="228600" marL="0">
              <a:buClr>
                <a:schemeClr val="accent1"/>
              </a:buClr>
              <a:buSzPct val="100000"/>
              <a:buNone/>
              <a:defRPr b="1" sz="3600">
                <a:solidFill>
                  <a:schemeClr val="accent1"/>
                </a:solidFill>
              </a:defRPr>
            </a:lvl8pPr>
            <a:lvl9pPr indent="228600" marL="0">
              <a:buClr>
                <a:schemeClr val="accent1"/>
              </a:buClr>
              <a:buSzPct val="100000"/>
              <a:buNone/>
              <a:defRPr b="1" sz="3600">
                <a:solidFill>
                  <a:schemeClr val="accent1"/>
                </a:solidFill>
              </a:defRPr>
            </a:lvl9pPr>
          </a:lstStyle>
          <a:p/>
        </p:txBody>
      </p:sp>
      <p:sp>
        <p:nvSpPr>
          <p:cNvPr id="6" name="Shape 6"/>
          <p:cNvSpPr txBox="1"/>
          <p:nvPr>
            <p:ph idx="1" type="body"/>
          </p:nvPr>
        </p:nvSpPr>
        <p:spPr>
          <a:xfrm>
            <a:off y="1200150" x="457200"/>
            <a:ext cy="3725699" cx="8229600"/>
          </a:xfrm>
          <a:prstGeom prst="rect">
            <a:avLst/>
          </a:prstGeom>
        </p:spPr>
        <p:txBody>
          <a:bodyPr bIns="91425" rIns="91425" lIns="91425" tIns="91425" anchor="t" anchorCtr="0"/>
          <a:lstStyle>
            <a:lvl1pPr indent="-152400" marL="342900">
              <a:spcBef>
                <a:spcPts val="600"/>
              </a:spcBef>
              <a:buClr>
                <a:schemeClr val="dk1"/>
              </a:buClr>
              <a:buSzPct val="100000"/>
              <a:defRPr sz="3000">
                <a:solidFill>
                  <a:schemeClr val="dk1"/>
                </a:solidFill>
              </a:defRPr>
            </a:lvl1pPr>
            <a:lvl2pPr indent="-133350" marL="742950">
              <a:spcBef>
                <a:spcPts val="480"/>
              </a:spcBef>
              <a:buClr>
                <a:schemeClr val="dk1"/>
              </a:buClr>
              <a:buSzPct val="100000"/>
              <a:defRPr sz="2400">
                <a:solidFill>
                  <a:schemeClr val="dk1"/>
                </a:solidFill>
              </a:defRPr>
            </a:lvl2pPr>
            <a:lvl3pPr indent="-76200" marL="1143000">
              <a:spcBef>
                <a:spcPts val="480"/>
              </a:spcBef>
              <a:buClr>
                <a:schemeClr val="dk1"/>
              </a:buClr>
              <a:buSzPct val="100000"/>
              <a:defRPr sz="2400">
                <a:solidFill>
                  <a:schemeClr val="dk1"/>
                </a:solidFill>
              </a:defRPr>
            </a:lvl3pPr>
            <a:lvl4pPr indent="-114300" marL="1600200">
              <a:spcBef>
                <a:spcPts val="360"/>
              </a:spcBef>
              <a:buClr>
                <a:schemeClr val="dk1"/>
              </a:buClr>
              <a:buSzPct val="100000"/>
              <a:defRPr sz="1800">
                <a:solidFill>
                  <a:schemeClr val="dk1"/>
                </a:solidFill>
              </a:defRPr>
            </a:lvl4pPr>
            <a:lvl5pPr indent="-114300" marL="2057400">
              <a:spcBef>
                <a:spcPts val="360"/>
              </a:spcBef>
              <a:buClr>
                <a:schemeClr val="dk1"/>
              </a:buClr>
              <a:buSzPct val="100000"/>
              <a:defRPr sz="1800">
                <a:solidFill>
                  <a:schemeClr val="dk1"/>
                </a:solidFill>
              </a:defRPr>
            </a:lvl5pPr>
            <a:lvl6pPr indent="-114300" marL="2514600">
              <a:spcBef>
                <a:spcPts val="360"/>
              </a:spcBef>
              <a:buClr>
                <a:schemeClr val="dk1"/>
              </a:buClr>
              <a:buSzPct val="100000"/>
              <a:defRPr sz="1800">
                <a:solidFill>
                  <a:schemeClr val="dk1"/>
                </a:solidFill>
              </a:defRPr>
            </a:lvl6pPr>
            <a:lvl7pPr indent="-114300" marL="2971800">
              <a:spcBef>
                <a:spcPts val="360"/>
              </a:spcBef>
              <a:buClr>
                <a:schemeClr val="dk1"/>
              </a:buClr>
              <a:buSzPct val="100000"/>
              <a:defRPr sz="1800">
                <a:solidFill>
                  <a:schemeClr val="dk1"/>
                </a:solidFill>
              </a:defRPr>
            </a:lvl7pPr>
            <a:lvl8pPr indent="-114300" marL="3429000">
              <a:spcBef>
                <a:spcPts val="360"/>
              </a:spcBef>
              <a:buClr>
                <a:schemeClr val="dk1"/>
              </a:buClr>
              <a:buSzPct val="100000"/>
              <a:defRPr sz="1800">
                <a:solidFill>
                  <a:schemeClr val="dk1"/>
                </a:solidFill>
              </a:defRPr>
            </a:lvl8pPr>
            <a:lvl9pPr indent="-114300" marL="3886200">
              <a:spcBef>
                <a:spcPts val="360"/>
              </a:spcBef>
              <a:buClr>
                <a:schemeClr val="dk1"/>
              </a:buClr>
              <a:buSzPct val="100000"/>
              <a:defRPr sz="1800">
                <a:solidFill>
                  <a:schemeClr val="dk1"/>
                </a:solidFill>
              </a:defRPr>
            </a:lvl9pPr>
          </a:lstStyle>
          <a:p/>
        </p:txBody>
      </p:sp>
      <p:cxnSp>
        <p:nvCxnSpPr>
          <p:cNvPr id="7" name="Shape 7"/>
          <p:cNvCxnSpPr/>
          <p:nvPr/>
        </p:nvCxnSpPr>
        <p:spPr>
          <a:xfrm>
            <a:off y="5023259" x="457200"/>
            <a:ext cy="0" cx="8229600"/>
          </a:xfrm>
          <a:prstGeom prst="straightConnector1">
            <a:avLst/>
          </a:prstGeom>
          <a:noFill/>
          <a:ln w="50800" cap="flat">
            <a:solidFill>
              <a:schemeClr val="lt2"/>
            </a:solidFill>
            <a:prstDash val="solid"/>
            <a:round/>
            <a:headEnd w="med" len="med" type="none"/>
            <a:tailEnd w="med" len="med" type="none"/>
          </a:ln>
        </p:spPr>
      </p:cxn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 Target="../media/image01.jp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 Target="../media/image08.jpg" Type="http://schemas.openxmlformats.org/officeDocument/2006/relationships/image"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 Target="../media/image00.png" Type="http://schemas.openxmlformats.org/officeDocument/2006/relationships/image" Id="rId3"/></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 Target="../media/image02.png" Type="http://schemas.openxmlformats.org/officeDocument/2006/relationships/image" Id="rId3"/></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 Target="../media/image09.png" Type="http://schemas.openxmlformats.org/officeDocument/2006/relationships/image" Id="rId3"/></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 Target="../media/image03.pn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 Target="../media/image07.png" Type="http://schemas.openxmlformats.org/officeDocument/2006/relationships/image" Id="rId3"/></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 Target="../media/image05.png"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 Target="../media/image06.pn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3.xml" Type="http://schemas.openxmlformats.org/officeDocument/2006/relationships/slideLayout" Id="rId1"/></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4.xml" Type="http://schemas.openxmlformats.org/officeDocument/2006/relationships/slideLayout" Id="rId1"/><Relationship Target="../media/image10.pn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xml" Type="http://schemas.openxmlformats.org/officeDocument/2006/relationships/slideLayout" Id="rId1"/></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 name="Shape 30"/>
        <p:cNvGrpSpPr/>
        <p:nvPr/>
      </p:nvGrpSpPr>
      <p:grpSpPr>
        <a:xfrm>
          <a:off y="0" x="0"/>
          <a:ext cy="0" cx="0"/>
          <a:chOff y="0" x="0"/>
          <a:chExt cy="0" cx="0"/>
        </a:xfrm>
      </p:grpSpPr>
      <p:sp>
        <p:nvSpPr>
          <p:cNvPr id="31" name="Shape 31"/>
          <p:cNvSpPr txBox="1"/>
          <p:nvPr>
            <p:ph type="ctrTitle"/>
          </p:nvPr>
        </p:nvSpPr>
        <p:spPr>
          <a:xfrm>
            <a:off y="563759" x="457200"/>
            <a:ext cy="3009600" cx="8229600"/>
          </a:xfrm>
          <a:prstGeom prst="rect">
            <a:avLst/>
          </a:prstGeom>
        </p:spPr>
        <p:txBody>
          <a:bodyPr bIns="91425" rIns="91425" lIns="91425" tIns="91425" anchor="t" anchorCtr="0">
            <a:noAutofit/>
          </a:bodyPr>
          <a:lstStyle/>
          <a:p>
            <a:pPr rtl="0" lvl="0">
              <a:buNone/>
            </a:pPr>
            <a:r>
              <a:rPr sz="3600" lang="en"/>
              <a:t>ID&amp;T Job Ads &amp; Data Collection</a:t>
            </a:r>
          </a:p>
          <a:p>
            <a:pPr rtl="0" lvl="0">
              <a:buNone/>
            </a:pPr>
            <a:r>
              <a:rPr sz="3600" lang="en"/>
              <a:t>Higher Education &amp; K-12</a:t>
            </a:r>
          </a:p>
          <a:p>
            <a:r>
              <a:t/>
            </a:r>
          </a:p>
          <a:p>
            <a:pPr rtl="0" lvl="0">
              <a:buNone/>
            </a:pPr>
            <a:r>
              <a:rPr sz="3000" lang="en"/>
              <a:t>EME 610- Spring 2014</a:t>
            </a:r>
          </a:p>
          <a:p>
            <a:r>
              <a:t/>
            </a:r>
          </a:p>
        </p:txBody>
      </p:sp>
      <p:sp>
        <p:nvSpPr>
          <p:cNvPr id="32" name="Shape 32"/>
          <p:cNvSpPr txBox="1"/>
          <p:nvPr>
            <p:ph idx="1" type="subTitle"/>
          </p:nvPr>
        </p:nvSpPr>
        <p:spPr>
          <a:xfrm>
            <a:off y="3716392" x="457200"/>
            <a:ext cy="1232699" cx="8229600"/>
          </a:xfrm>
          <a:prstGeom prst="rect">
            <a:avLst/>
          </a:prstGeom>
        </p:spPr>
        <p:txBody>
          <a:bodyPr bIns="91425" rIns="91425" lIns="91425" tIns="91425" anchor="t" anchorCtr="0">
            <a:noAutofit/>
          </a:bodyPr>
          <a:lstStyle/>
          <a:p>
            <a:pPr>
              <a:buNone/>
            </a:pPr>
            <a:r>
              <a:rPr sz="2400" lang="en"/>
              <a:t>Benson Callier, Megan Cardillo, Chengyan Lin &amp; Stephan Martinez </a:t>
            </a:r>
          </a:p>
        </p:txBody>
      </p:sp>
      <p:pic>
        <p:nvPicPr>
          <p:cNvPr id="33" name="Shape 33"/>
          <p:cNvPicPr preferRelativeResize="0"/>
          <p:nvPr/>
        </p:nvPicPr>
        <p:blipFill>
          <a:blip r:embed="rId3"/>
          <a:stretch>
            <a:fillRect/>
          </a:stretch>
        </p:blipFill>
        <p:spPr>
          <a:xfrm>
            <a:off y="1683837" x="5215675"/>
            <a:ext cy="1775825" cx="2874149"/>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 name="Shape 37"/>
        <p:cNvGrpSpPr/>
        <p:nvPr/>
      </p:nvGrpSpPr>
      <p:grpSpPr>
        <a:xfrm>
          <a:off y="0" x="0"/>
          <a:ext cy="0" cx="0"/>
          <a:chOff y="0" x="0"/>
          <a:chExt cy="0" cx="0"/>
        </a:xfrm>
      </p:grpSpPr>
      <p:sp>
        <p:nvSpPr>
          <p:cNvPr id="38" name="Shape 38"/>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Introduction </a:t>
            </a:r>
          </a:p>
        </p:txBody>
      </p:sp>
      <p:sp>
        <p:nvSpPr>
          <p:cNvPr id="39" name="Shape 39"/>
          <p:cNvSpPr txBox="1"/>
          <p:nvPr>
            <p:ph idx="1" type="body"/>
          </p:nvPr>
        </p:nvSpPr>
        <p:spPr>
          <a:xfrm>
            <a:off y="1125225" x="457200"/>
            <a:ext cy="3725699" cx="8229600"/>
          </a:xfrm>
          <a:prstGeom prst="rect">
            <a:avLst/>
          </a:prstGeom>
        </p:spPr>
        <p:txBody>
          <a:bodyPr bIns="91425" rIns="91425" lIns="91425" tIns="91425" anchor="t" anchorCtr="0">
            <a:noAutofit/>
          </a:bodyPr>
          <a:lstStyle/>
          <a:p>
            <a:pPr algn="ctr" rtl="0" lvl="0">
              <a:lnSpc>
                <a:spcPct val="115000"/>
              </a:lnSpc>
              <a:spcBef>
                <a:spcPts val="0"/>
              </a:spcBef>
              <a:buNone/>
            </a:pPr>
            <a:r>
              <a:rPr sz="2400" lang="en"/>
              <a:t>•Job ads search- Higher education &amp; K-12</a:t>
            </a:r>
          </a:p>
          <a:p>
            <a:pPr algn="ctr" rtl="0" lvl="0">
              <a:lnSpc>
                <a:spcPct val="115000"/>
              </a:lnSpc>
              <a:spcBef>
                <a:spcPts val="0"/>
              </a:spcBef>
              <a:buNone/>
            </a:pPr>
            <a:r>
              <a:rPr sz="2400" lang="en"/>
              <a:t>•Various characteristics of ID&amp;T field</a:t>
            </a:r>
          </a:p>
          <a:p>
            <a:pPr algn="ctr" rtl="0" lvl="0">
              <a:lnSpc>
                <a:spcPct val="115000"/>
              </a:lnSpc>
              <a:spcBef>
                <a:spcPts val="0"/>
              </a:spcBef>
              <a:buNone/>
            </a:pPr>
            <a:r>
              <a:rPr sz="2400" lang="en"/>
              <a:t>•Main source of data collection- Websites</a:t>
            </a:r>
          </a:p>
          <a:p>
            <a:r>
              <a:t/>
            </a:r>
          </a:p>
        </p:txBody>
      </p:sp>
      <p:pic>
        <p:nvPicPr>
          <p:cNvPr id="40" name="Shape 40"/>
          <p:cNvPicPr preferRelativeResize="0"/>
          <p:nvPr/>
        </p:nvPicPr>
        <p:blipFill>
          <a:blip r:embed="rId3"/>
          <a:stretch>
            <a:fillRect/>
          </a:stretch>
        </p:blipFill>
        <p:spPr>
          <a:xfrm>
            <a:off y="2449275" x="2886287"/>
            <a:ext cy="2507499" cx="3371423"/>
          </a:xfrm>
          <a:prstGeom prst="rect">
            <a:avLst/>
          </a:prstGeom>
          <a:noFill/>
          <a:ln>
            <a:noFill/>
          </a:ln>
        </p:spPr>
      </p:pic>
      <p:sp>
        <p:nvSpPr>
          <p:cNvPr id="41" name="Shape 41"/>
          <p:cNvSpPr txBox="1"/>
          <p:nvPr/>
        </p:nvSpPr>
        <p:spPr>
          <a:xfrm>
            <a:off y="4751800" x="968925"/>
            <a:ext cy="204900" cx="1587300"/>
          </a:xfrm>
          <a:prstGeom prst="rect">
            <a:avLst/>
          </a:prstGeom>
        </p:spPr>
        <p:txBody>
          <a:bodyPr bIns="91425" rIns="91425" lIns="91425" tIns="91425" anchor="t" anchorCtr="0">
            <a:noAutofit/>
          </a:bodyPr>
          <a:lstStyle/>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 name="Shape 45"/>
        <p:cNvGrpSpPr/>
        <p:nvPr/>
      </p:nvGrpSpPr>
      <p:grpSpPr>
        <a:xfrm>
          <a:off y="0" x="0"/>
          <a:ext cy="0" cx="0"/>
          <a:chOff y="0" x="0"/>
          <a:chExt cy="0" cx="0"/>
        </a:xfrm>
      </p:grpSpPr>
      <p:sp>
        <p:nvSpPr>
          <p:cNvPr id="46" name="Shape 46"/>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Type of Appointment</a:t>
            </a:r>
          </a:p>
        </p:txBody>
      </p:sp>
      <p:sp>
        <p:nvSpPr>
          <p:cNvPr id="47" name="Shape 47"/>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48" name="Shape 48"/>
          <p:cNvPicPr preferRelativeResize="0"/>
          <p:nvPr/>
        </p:nvPicPr>
        <p:blipFill>
          <a:blip r:embed="rId3"/>
          <a:stretch>
            <a:fillRect/>
          </a:stretch>
        </p:blipFill>
        <p:spPr>
          <a:xfrm>
            <a:off y="1200150" x="457200"/>
            <a:ext cy="3725700" cx="8229600"/>
          </a:xfrm>
          <a:prstGeom prst="rect">
            <a:avLst/>
          </a:prstGeom>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 name="Shape 52"/>
        <p:cNvGrpSpPr/>
        <p:nvPr/>
      </p:nvGrpSpPr>
      <p:grpSpPr>
        <a:xfrm>
          <a:off y="0" x="0"/>
          <a:ext cy="0" cx="0"/>
          <a:chOff y="0" x="0"/>
          <a:chExt cy="0" cx="0"/>
        </a:xfrm>
      </p:grpSpPr>
      <p:sp>
        <p:nvSpPr>
          <p:cNvPr id="53" name="Shape 53"/>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Type of Degree</a:t>
            </a:r>
          </a:p>
        </p:txBody>
      </p:sp>
      <p:sp>
        <p:nvSpPr>
          <p:cNvPr id="54" name="Shape 54"/>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55" name="Shape 55"/>
          <p:cNvPicPr preferRelativeResize="0"/>
          <p:nvPr/>
        </p:nvPicPr>
        <p:blipFill>
          <a:blip r:embed="rId3"/>
          <a:stretch>
            <a:fillRect/>
          </a:stretch>
        </p:blipFill>
        <p:spPr>
          <a:xfrm>
            <a:off y="1200150" x="457200"/>
            <a:ext cy="3725700" cx="8229600"/>
          </a:xfrm>
          <a:prstGeom prst="rect">
            <a:avLst/>
          </a:prstGeom>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 name="Shape 59"/>
        <p:cNvGrpSpPr/>
        <p:nvPr/>
      </p:nvGrpSpPr>
      <p:grpSpPr>
        <a:xfrm>
          <a:off y="0" x="0"/>
          <a:ext cy="0" cx="0"/>
          <a:chOff y="0" x="0"/>
          <a:chExt cy="0" cx="0"/>
        </a:xfrm>
      </p:grpSpPr>
      <p:sp>
        <p:nvSpPr>
          <p:cNvPr id="60" name="Shape 60"/>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Name of Degree</a:t>
            </a:r>
          </a:p>
        </p:txBody>
      </p:sp>
      <p:sp>
        <p:nvSpPr>
          <p:cNvPr id="61" name="Shape 61"/>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62" name="Shape 62"/>
          <p:cNvPicPr preferRelativeResize="0"/>
          <p:nvPr/>
        </p:nvPicPr>
        <p:blipFill>
          <a:blip r:embed="rId3"/>
          <a:stretch>
            <a:fillRect/>
          </a:stretch>
        </p:blipFill>
        <p:spPr>
          <a:xfrm>
            <a:off y="1200150" x="457200"/>
            <a:ext cy="3791099" cx="8229600"/>
          </a:xfrm>
          <a:prstGeom prst="rect">
            <a:avLst/>
          </a:prstGeom>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 name="Shape 66"/>
        <p:cNvGrpSpPr/>
        <p:nvPr/>
      </p:nvGrpSpPr>
      <p:grpSpPr>
        <a:xfrm>
          <a:off y="0" x="0"/>
          <a:ext cy="0" cx="0"/>
          <a:chOff y="0" x="0"/>
          <a:chExt cy="0" cx="0"/>
        </a:xfrm>
      </p:grpSpPr>
      <p:sp>
        <p:nvSpPr>
          <p:cNvPr id="67" name="Shape 67"/>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Research Skills</a:t>
            </a:r>
          </a:p>
        </p:txBody>
      </p:sp>
      <p:sp>
        <p:nvSpPr>
          <p:cNvPr id="68" name="Shape 68"/>
          <p:cNvSpPr txBox="1"/>
          <p:nvPr>
            <p:ph idx="1" type="body"/>
          </p:nvPr>
        </p:nvSpPr>
        <p:spPr>
          <a:xfrm>
            <a:off y="1200150" x="457200"/>
            <a:ext cy="3725699" cx="8229600"/>
          </a:xfrm>
          <a:prstGeom prst="rect">
            <a:avLst/>
          </a:prstGeom>
        </p:spPr>
        <p:txBody>
          <a:bodyPr bIns="91425" rIns="91425" lIns="91425" tIns="91425" anchor="t" anchorCtr="0">
            <a:noAutofit/>
          </a:bodyPr>
          <a:lstStyle/>
          <a:p>
            <a:pPr algn="ctr" rtl="0" lvl="0">
              <a:lnSpc>
                <a:spcPct val="115000"/>
              </a:lnSpc>
              <a:spcBef>
                <a:spcPts val="0"/>
              </a:spcBef>
              <a:buClr>
                <a:srgbClr val="000000"/>
              </a:buClr>
              <a:buSzPct val="91666"/>
              <a:buFont typeface="Arial"/>
              <a:buNone/>
            </a:pPr>
            <a:r>
              <a:rPr sz="1200" lang="en">
                <a:solidFill>
                  <a:srgbClr val="000000"/>
                </a:solidFill>
              </a:rPr>
              <a:t>40.00%</a:t>
            </a:r>
          </a:p>
          <a:p>
            <a:r>
              <a:t/>
            </a:r>
          </a:p>
        </p:txBody>
      </p:sp>
      <p:pic>
        <p:nvPicPr>
          <p:cNvPr id="69" name="Shape 69"/>
          <p:cNvPicPr preferRelativeResize="0"/>
          <p:nvPr/>
        </p:nvPicPr>
        <p:blipFill>
          <a:blip r:embed="rId3"/>
          <a:stretch>
            <a:fillRect/>
          </a:stretch>
        </p:blipFill>
        <p:spPr>
          <a:xfrm>
            <a:off y="1182525" x="2857500"/>
            <a:ext cy="3743325" cx="5829300"/>
          </a:xfrm>
          <a:prstGeom prst="rect">
            <a:avLst/>
          </a:prstGeom>
        </p:spPr>
      </p:pic>
      <p:graphicFrame>
        <p:nvGraphicFramePr>
          <p:cNvPr id="70" name="Shape 70"/>
          <p:cNvGraphicFramePr/>
          <p:nvPr/>
        </p:nvGraphicFramePr>
        <p:xfrm>
          <a:off y="1773600" x="193625"/>
          <a:ext cy="3000000" cx="3000000"/>
        </p:xfrm>
        <a:graphic>
          <a:graphicData uri="http://schemas.openxmlformats.org/drawingml/2006/table">
            <a:tbl>
              <a:tblPr>
                <a:noFill/>
                <a:tableStyleId>{49CE8F54-DA3A-49F0-BE54-FF7FF0B5FDF8}</a:tableStyleId>
              </a:tblPr>
              <a:tblGrid>
                <a:gridCol w="1333500"/>
                <a:gridCol w="619125"/>
                <a:gridCol w="619125"/>
              </a:tblGrid>
              <a:tr h="390525">
                <a:tc gridSpan="3">
                  <a:txBody>
                    <a:bodyPr>
                      <a:noAutofit/>
                    </a:bodyPr>
                    <a:lstStyle/>
                    <a:p>
                      <a:pPr algn="ctr" rtl="0" lvl="0">
                        <a:lnSpc>
                          <a:spcPct val="115000"/>
                        </a:lnSpc>
                        <a:buNone/>
                      </a:pPr>
                      <a:r>
                        <a:rPr sz="1200" lang="en"/>
                        <a:t>2014</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c hMerge="1"/>
                <a:tc hMerge="1"/>
              </a:tr>
              <a:tr h="390525">
                <a:tc>
                  <a:txBody>
                    <a:bodyPr>
                      <a:noAutofit/>
                    </a:bodyPr>
                    <a:lstStyle/>
                    <a:p>
                      <a:pPr rtl="0" lvl="0">
                        <a:lnSpc>
                          <a:spcPct val="115000"/>
                        </a:lnSpc>
                        <a:buNone/>
                      </a:pPr>
                      <a:r>
                        <a:rPr sz="1200" lang="en"/>
                        <a:t>Research Skills</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c>
                  <a:txBody>
                    <a:bodyPr>
                      <a:noAutofit/>
                    </a:bodyPr>
                    <a:lstStyle/>
                    <a:p>
                      <a:pPr algn="r" rtl="0" lvl="0">
                        <a:lnSpc>
                          <a:spcPct val="115000"/>
                        </a:lnSpc>
                        <a:buNone/>
                      </a:pPr>
                      <a:r>
                        <a:rPr sz="1200" lang="en"/>
                        <a:t>30</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c>
                  <a:txBody>
                    <a:bodyPr>
                      <a:noAutofit/>
                    </a:bodyPr>
                    <a:lstStyle/>
                    <a:p>
                      <a:pPr algn="r" rtl="0" lvl="0">
                        <a:lnSpc>
                          <a:spcPct val="115000"/>
                        </a:lnSpc>
                        <a:buNone/>
                      </a:pPr>
                      <a:r>
                        <a:rPr sz="1200" lang="en"/>
                        <a:t>60.00%</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r>
              <a:tr h="390525">
                <a:tc>
                  <a:txBody>
                    <a:bodyPr>
                      <a:noAutofit/>
                    </a:bodyPr>
                    <a:lstStyle/>
                    <a:p>
                      <a:pPr rtl="0" lvl="0">
                        <a:lnSpc>
                          <a:spcPct val="115000"/>
                        </a:lnSpc>
                        <a:buNone/>
                      </a:pPr>
                      <a:r>
                        <a:rPr sz="1200" lang="en"/>
                        <a:t>No Research Skills</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c>
                  <a:txBody>
                    <a:bodyPr>
                      <a:noAutofit/>
                    </a:bodyPr>
                    <a:lstStyle/>
                    <a:p>
                      <a:pPr algn="r" rtl="0" lvl="0">
                        <a:lnSpc>
                          <a:spcPct val="115000"/>
                        </a:lnSpc>
                        <a:buNone/>
                      </a:pPr>
                      <a:r>
                        <a:rPr sz="1200" lang="en"/>
                        <a:t>20</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c>
                  <a:txBody>
                    <a:bodyPr>
                      <a:noAutofit/>
                    </a:bodyPr>
                    <a:lstStyle/>
                    <a:p>
                      <a:pPr algn="r" rtl="0" lvl="0">
                        <a:lnSpc>
                          <a:spcPct val="115000"/>
                        </a:lnSpc>
                        <a:buNone/>
                      </a:pPr>
                      <a:r>
                        <a:rPr sz="1200" lang="en"/>
                        <a:t>40.00%</a:t>
                      </a:r>
                    </a:p>
                  </a:txBody>
                  <a:tcPr marR="91425" marB="91425" marT="91425" marL="91425">
                    <a:lnL w="9525" cap="flat">
                      <a:solidFill>
                        <a:schemeClr val="dk1"/>
                      </a:solidFill>
                      <a:prstDash val="solid"/>
                      <a:round/>
                      <a:headEnd w="med" len="med" type="none"/>
                      <a:tailEnd w="med" len="med" type="none"/>
                    </a:lnL>
                    <a:lnR w="9525" cap="flat">
                      <a:solidFill>
                        <a:schemeClr val="dk1"/>
                      </a:solidFill>
                      <a:prstDash val="solid"/>
                      <a:round/>
                      <a:headEnd w="med" len="med" type="none"/>
                      <a:tailEnd w="med" len="med" type="none"/>
                    </a:lnR>
                    <a:lnT w="9525" cap="flat">
                      <a:solidFill>
                        <a:schemeClr val="dk1"/>
                      </a:solidFill>
                      <a:prstDash val="solid"/>
                      <a:round/>
                      <a:headEnd w="med" len="med" type="none"/>
                      <a:tailEnd w="med" len="med" type="none"/>
                    </a:lnT>
                    <a:lnB w="9525" cap="flat">
                      <a:solidFill>
                        <a:schemeClr val="dk1"/>
                      </a:solidFill>
                      <a:prstDash val="solid"/>
                      <a:round/>
                      <a:headEnd w="med" len="med" type="none"/>
                      <a:tailEnd w="med" len="med" type="none"/>
                    </a:lnB>
                  </a:tcPr>
                </a:tc>
              </a:tr>
            </a:tbl>
          </a:graphicData>
        </a:graphic>
      </p:graphicFrame>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 name="Shape 74"/>
        <p:cNvGrpSpPr/>
        <p:nvPr/>
      </p:nvGrpSpPr>
      <p:grpSpPr>
        <a:xfrm>
          <a:off y="0" x="0"/>
          <a:ext cy="0" cx="0"/>
          <a:chOff y="0" x="0"/>
          <a:chExt cy="0" cx="0"/>
        </a:xfrm>
      </p:grpSpPr>
      <p:sp>
        <p:nvSpPr>
          <p:cNvPr id="75" name="Shape 75"/>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ID&amp;T Skills</a:t>
            </a:r>
          </a:p>
        </p:txBody>
      </p:sp>
      <p:sp>
        <p:nvSpPr>
          <p:cNvPr id="76" name="Shape 76"/>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77" name="Shape 77"/>
          <p:cNvPicPr preferRelativeResize="0"/>
          <p:nvPr/>
        </p:nvPicPr>
        <p:blipFill>
          <a:blip r:embed="rId3"/>
          <a:stretch>
            <a:fillRect/>
          </a:stretch>
        </p:blipFill>
        <p:spPr>
          <a:xfrm>
            <a:off y="1231600" x="457200"/>
            <a:ext cy="3814025" cx="8229599"/>
          </a:xfrm>
          <a:prstGeom prst="rect">
            <a:avLst/>
          </a:prstGeom>
        </p:spPr>
      </p:pic>
      <p:sp>
        <p:nvSpPr>
          <p:cNvPr id="78" name="Shape 78"/>
          <p:cNvSpPr txBox="1"/>
          <p:nvPr/>
        </p:nvSpPr>
        <p:spPr>
          <a:xfrm>
            <a:off y="2729425" x="1478900"/>
            <a:ext cy="424199" cx="576300"/>
          </a:xfrm>
          <a:prstGeom prst="rect">
            <a:avLst/>
          </a:prstGeom>
        </p:spPr>
        <p:txBody>
          <a:bodyPr bIns="91425" rIns="91425" lIns="91425" tIns="91425" anchor="t" anchorCtr="0">
            <a:noAutofit/>
          </a:bodyPr>
          <a:lstStyle/>
          <a:p>
            <a:pPr>
              <a:buNone/>
            </a:pPr>
            <a:r>
              <a:rPr b="1" lang="en"/>
              <a:t>34%</a:t>
            </a:r>
          </a:p>
        </p:txBody>
      </p:sp>
      <p:sp>
        <p:nvSpPr>
          <p:cNvPr id="79" name="Shape 79"/>
          <p:cNvSpPr txBox="1"/>
          <p:nvPr/>
        </p:nvSpPr>
        <p:spPr>
          <a:xfrm>
            <a:off y="2501075" x="2196600"/>
            <a:ext cy="359099" cx="576300"/>
          </a:xfrm>
          <a:prstGeom prst="rect">
            <a:avLst/>
          </a:prstGeom>
        </p:spPr>
        <p:txBody>
          <a:bodyPr bIns="91425" rIns="91425" lIns="91425" tIns="91425" anchor="t" anchorCtr="0">
            <a:noAutofit/>
          </a:bodyPr>
          <a:lstStyle/>
          <a:p>
            <a:pPr rtl="0" lvl="0">
              <a:buNone/>
            </a:pPr>
            <a:r>
              <a:rPr b="1" sz="1200" lang="en"/>
              <a:t>42%</a:t>
            </a:r>
          </a:p>
        </p:txBody>
      </p:sp>
      <p:sp>
        <p:nvSpPr>
          <p:cNvPr id="80" name="Shape 80"/>
          <p:cNvSpPr txBox="1"/>
          <p:nvPr/>
        </p:nvSpPr>
        <p:spPr>
          <a:xfrm>
            <a:off y="1990150" x="2772900"/>
            <a:ext cy="359099" cx="576300"/>
          </a:xfrm>
          <a:prstGeom prst="rect">
            <a:avLst/>
          </a:prstGeom>
        </p:spPr>
        <p:txBody>
          <a:bodyPr bIns="91425" rIns="91425" lIns="91425" tIns="91425" anchor="t" anchorCtr="0">
            <a:noAutofit/>
          </a:bodyPr>
          <a:lstStyle/>
          <a:p>
            <a:pPr rtl="0" lvl="0">
              <a:buNone/>
            </a:pPr>
            <a:r>
              <a:rPr b="1" sz="1200" lang="en"/>
              <a:t>72%</a:t>
            </a:r>
          </a:p>
        </p:txBody>
      </p:sp>
      <p:sp>
        <p:nvSpPr>
          <p:cNvPr id="81" name="Shape 81"/>
          <p:cNvSpPr txBox="1"/>
          <p:nvPr/>
        </p:nvSpPr>
        <p:spPr>
          <a:xfrm>
            <a:off y="1783700" x="3349200"/>
            <a:ext cy="359099" cx="576300"/>
          </a:xfrm>
          <a:prstGeom prst="rect">
            <a:avLst/>
          </a:prstGeom>
        </p:spPr>
        <p:txBody>
          <a:bodyPr bIns="91425" rIns="91425" lIns="91425" tIns="91425" anchor="t" anchorCtr="0">
            <a:noAutofit/>
          </a:bodyPr>
          <a:lstStyle/>
          <a:p>
            <a:pPr rtl="0" lvl="0">
              <a:buNone/>
            </a:pPr>
            <a:r>
              <a:rPr b="1" sz="1200" lang="en"/>
              <a:t>84%</a:t>
            </a:r>
          </a:p>
        </p:txBody>
      </p:sp>
      <p:sp>
        <p:nvSpPr>
          <p:cNvPr id="82" name="Shape 82"/>
          <p:cNvSpPr txBox="1"/>
          <p:nvPr/>
        </p:nvSpPr>
        <p:spPr>
          <a:xfrm>
            <a:off y="1675125" x="4012500"/>
            <a:ext cy="359099" cx="576300"/>
          </a:xfrm>
          <a:prstGeom prst="rect">
            <a:avLst/>
          </a:prstGeom>
        </p:spPr>
        <p:txBody>
          <a:bodyPr bIns="91425" rIns="91425" lIns="91425" tIns="91425" anchor="t" anchorCtr="0">
            <a:noAutofit/>
          </a:bodyPr>
          <a:lstStyle/>
          <a:p>
            <a:pPr rtl="0" lvl="0">
              <a:buNone/>
            </a:pPr>
            <a:r>
              <a:rPr b="1" sz="1200" lang="en"/>
              <a:t>90%</a:t>
            </a:r>
          </a:p>
        </p:txBody>
      </p:sp>
      <p:sp>
        <p:nvSpPr>
          <p:cNvPr id="83" name="Shape 83"/>
          <p:cNvSpPr txBox="1"/>
          <p:nvPr/>
        </p:nvSpPr>
        <p:spPr>
          <a:xfrm>
            <a:off y="1675125" x="4675800"/>
            <a:ext cy="359099" cx="576300"/>
          </a:xfrm>
          <a:prstGeom prst="rect">
            <a:avLst/>
          </a:prstGeom>
        </p:spPr>
        <p:txBody>
          <a:bodyPr bIns="91425" rIns="91425" lIns="91425" tIns="91425" anchor="t" anchorCtr="0">
            <a:noAutofit/>
          </a:bodyPr>
          <a:lstStyle/>
          <a:p>
            <a:pPr rtl="0" lvl="0">
              <a:buNone/>
            </a:pPr>
            <a:r>
              <a:rPr b="1" sz="1200" lang="en"/>
              <a:t>92%</a:t>
            </a:r>
          </a:p>
        </p:txBody>
      </p:sp>
      <p:sp>
        <p:nvSpPr>
          <p:cNvPr id="84" name="Shape 84"/>
          <p:cNvSpPr txBox="1"/>
          <p:nvPr/>
        </p:nvSpPr>
        <p:spPr>
          <a:xfrm>
            <a:off y="1577400" x="5252100"/>
            <a:ext cy="359099" cx="576300"/>
          </a:xfrm>
          <a:prstGeom prst="rect">
            <a:avLst/>
          </a:prstGeom>
        </p:spPr>
        <p:txBody>
          <a:bodyPr bIns="91425" rIns="91425" lIns="91425" tIns="91425" anchor="t" anchorCtr="0">
            <a:noAutofit/>
          </a:bodyPr>
          <a:lstStyle/>
          <a:p>
            <a:pPr rtl="0" lvl="0">
              <a:buNone/>
            </a:pPr>
            <a:r>
              <a:rPr b="1" sz="1200" lang="en"/>
              <a:t>96%</a:t>
            </a:r>
          </a:p>
        </p:txBody>
      </p:sp>
      <p:sp>
        <p:nvSpPr>
          <p:cNvPr id="85" name="Shape 85"/>
          <p:cNvSpPr txBox="1"/>
          <p:nvPr/>
        </p:nvSpPr>
        <p:spPr>
          <a:xfrm>
            <a:off y="1577400" x="5904500"/>
            <a:ext cy="359099" cx="576300"/>
          </a:xfrm>
          <a:prstGeom prst="rect">
            <a:avLst/>
          </a:prstGeom>
        </p:spPr>
        <p:txBody>
          <a:bodyPr bIns="91425" rIns="91425" lIns="91425" tIns="91425" anchor="t" anchorCtr="0">
            <a:noAutofit/>
          </a:bodyPr>
          <a:lstStyle/>
          <a:p>
            <a:pPr rtl="0" lvl="0">
              <a:buNone/>
            </a:pPr>
            <a:r>
              <a:rPr b="1" sz="1200" lang="en"/>
              <a:t>96%</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y="0" x="0"/>
          <a:ext cy="0" cx="0"/>
          <a:chOff y="0" x="0"/>
          <a:chExt cy="0" cx="0"/>
        </a:xfrm>
      </p:grpSpPr>
      <p:sp>
        <p:nvSpPr>
          <p:cNvPr id="90" name="Shape 90"/>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Delivery Skills</a:t>
            </a:r>
          </a:p>
        </p:txBody>
      </p:sp>
      <p:sp>
        <p:nvSpPr>
          <p:cNvPr id="91" name="Shape 91"/>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92" name="Shape 92"/>
          <p:cNvPicPr preferRelativeResize="0"/>
          <p:nvPr/>
        </p:nvPicPr>
        <p:blipFill>
          <a:blip r:embed="rId3"/>
          <a:stretch>
            <a:fillRect/>
          </a:stretch>
        </p:blipFill>
        <p:spPr>
          <a:xfrm>
            <a:off y="1200150" x="457200"/>
            <a:ext cy="3801975" cx="8229599"/>
          </a:xfrm>
          <a:prstGeom prst="rect">
            <a:avLst/>
          </a:prstGeom>
        </p:spPr>
      </p:pic>
      <p:sp>
        <p:nvSpPr>
          <p:cNvPr id="93" name="Shape 93"/>
          <p:cNvSpPr txBox="1"/>
          <p:nvPr/>
        </p:nvSpPr>
        <p:spPr>
          <a:xfrm>
            <a:off y="2414075" x="1685500"/>
            <a:ext cy="424199" cx="467700"/>
          </a:xfrm>
          <a:prstGeom prst="rect">
            <a:avLst/>
          </a:prstGeom>
        </p:spPr>
        <p:txBody>
          <a:bodyPr bIns="91425" rIns="91425" lIns="91425" tIns="91425" anchor="t" anchorCtr="0">
            <a:noAutofit/>
          </a:bodyPr>
          <a:lstStyle/>
          <a:p>
            <a:pPr>
              <a:buNone/>
            </a:pPr>
            <a:r>
              <a:rPr b="1" sz="1100" lang="en"/>
              <a:t>20%</a:t>
            </a:r>
          </a:p>
        </p:txBody>
      </p:sp>
      <p:sp>
        <p:nvSpPr>
          <p:cNvPr id="94" name="Shape 94"/>
          <p:cNvSpPr txBox="1"/>
          <p:nvPr/>
        </p:nvSpPr>
        <p:spPr>
          <a:xfrm>
            <a:off y="2196750" x="2457750"/>
            <a:ext cy="424199" cx="467700"/>
          </a:xfrm>
          <a:prstGeom prst="rect">
            <a:avLst/>
          </a:prstGeom>
        </p:spPr>
        <p:txBody>
          <a:bodyPr bIns="91425" rIns="91425" lIns="91425" tIns="91425" anchor="t" anchorCtr="0">
            <a:noAutofit/>
          </a:bodyPr>
          <a:lstStyle/>
          <a:p>
            <a:pPr rtl="0" lvl="0">
              <a:buNone/>
            </a:pPr>
            <a:r>
              <a:rPr b="1" sz="1100" lang="en"/>
              <a:t>42%</a:t>
            </a:r>
          </a:p>
        </p:txBody>
      </p:sp>
      <p:sp>
        <p:nvSpPr>
          <p:cNvPr id="95" name="Shape 95"/>
          <p:cNvSpPr txBox="1"/>
          <p:nvPr/>
        </p:nvSpPr>
        <p:spPr>
          <a:xfrm>
            <a:off y="1989875" x="3230000"/>
            <a:ext cy="424199" cx="467700"/>
          </a:xfrm>
          <a:prstGeom prst="rect">
            <a:avLst/>
          </a:prstGeom>
        </p:spPr>
        <p:txBody>
          <a:bodyPr bIns="91425" rIns="91425" lIns="91425" tIns="91425" anchor="t" anchorCtr="0">
            <a:noAutofit/>
          </a:bodyPr>
          <a:lstStyle/>
          <a:p>
            <a:pPr rtl="0" lvl="0">
              <a:buNone/>
            </a:pPr>
            <a:r>
              <a:rPr b="1" sz="1100" lang="en"/>
              <a:t>62%</a:t>
            </a:r>
          </a:p>
        </p:txBody>
      </p:sp>
      <p:sp>
        <p:nvSpPr>
          <p:cNvPr id="96" name="Shape 96"/>
          <p:cNvSpPr txBox="1"/>
          <p:nvPr/>
        </p:nvSpPr>
        <p:spPr>
          <a:xfrm>
            <a:off y="1989875" x="4002250"/>
            <a:ext cy="424199" cx="467700"/>
          </a:xfrm>
          <a:prstGeom prst="rect">
            <a:avLst/>
          </a:prstGeom>
        </p:spPr>
        <p:txBody>
          <a:bodyPr bIns="91425" rIns="91425" lIns="91425" tIns="91425" anchor="t" anchorCtr="0">
            <a:noAutofit/>
          </a:bodyPr>
          <a:lstStyle/>
          <a:p>
            <a:pPr rtl="0" lvl="0">
              <a:buNone/>
            </a:pPr>
            <a:r>
              <a:rPr b="1" sz="1100" lang="en"/>
              <a:t>62%</a:t>
            </a:r>
          </a:p>
        </p:txBody>
      </p:sp>
      <p:sp>
        <p:nvSpPr>
          <p:cNvPr id="97" name="Shape 97"/>
          <p:cNvSpPr txBox="1"/>
          <p:nvPr/>
        </p:nvSpPr>
        <p:spPr>
          <a:xfrm>
            <a:off y="1881450" x="4807087"/>
            <a:ext cy="424199" cx="467700"/>
          </a:xfrm>
          <a:prstGeom prst="rect">
            <a:avLst/>
          </a:prstGeom>
        </p:spPr>
        <p:txBody>
          <a:bodyPr bIns="91425" rIns="91425" lIns="91425" tIns="91425" anchor="t" anchorCtr="0">
            <a:noAutofit/>
          </a:bodyPr>
          <a:lstStyle/>
          <a:p>
            <a:pPr rtl="0" lvl="0">
              <a:buNone/>
            </a:pPr>
            <a:r>
              <a:rPr b="1" sz="1100" lang="en"/>
              <a:t>70%</a:t>
            </a:r>
          </a:p>
        </p:txBody>
      </p:sp>
      <p:sp>
        <p:nvSpPr>
          <p:cNvPr id="98" name="Shape 98"/>
          <p:cNvSpPr txBox="1"/>
          <p:nvPr/>
        </p:nvSpPr>
        <p:spPr>
          <a:xfrm>
            <a:off y="1881450" x="5611925"/>
            <a:ext cy="424199" cx="467700"/>
          </a:xfrm>
          <a:prstGeom prst="rect">
            <a:avLst/>
          </a:prstGeom>
        </p:spPr>
        <p:txBody>
          <a:bodyPr bIns="91425" rIns="91425" lIns="91425" tIns="91425" anchor="t" anchorCtr="0">
            <a:noAutofit/>
          </a:bodyPr>
          <a:lstStyle/>
          <a:p>
            <a:pPr rtl="0" lvl="0">
              <a:buNone/>
            </a:pPr>
            <a:r>
              <a:rPr b="1" sz="1100" lang="en"/>
              <a:t>72%</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y="0" x="0"/>
          <a:ext cy="0" cx="0"/>
          <a:chOff y="0" x="0"/>
          <a:chExt cy="0" cx="0"/>
        </a:xfrm>
      </p:grpSpPr>
      <p:sp>
        <p:nvSpPr>
          <p:cNvPr id="103" name="Shape 103"/>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Knowledge &amp; Theories</a:t>
            </a:r>
          </a:p>
        </p:txBody>
      </p:sp>
      <p:sp>
        <p:nvSpPr>
          <p:cNvPr id="104" name="Shape 104"/>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105" name="Shape 105"/>
          <p:cNvPicPr preferRelativeResize="0"/>
          <p:nvPr/>
        </p:nvPicPr>
        <p:blipFill>
          <a:blip r:embed="rId3"/>
          <a:stretch>
            <a:fillRect/>
          </a:stretch>
        </p:blipFill>
        <p:spPr>
          <a:xfrm>
            <a:off y="1200150" x="457200"/>
            <a:ext cy="3834599" cx="8229599"/>
          </a:xfrm>
          <a:prstGeom prst="rect">
            <a:avLst/>
          </a:prstGeom>
        </p:spPr>
      </p:pic>
      <p:sp>
        <p:nvSpPr>
          <p:cNvPr id="106" name="Shape 106"/>
          <p:cNvSpPr txBox="1"/>
          <p:nvPr/>
        </p:nvSpPr>
        <p:spPr>
          <a:xfrm>
            <a:off y="2890800" x="1707275"/>
            <a:ext cy="344399" cx="608999"/>
          </a:xfrm>
          <a:prstGeom prst="rect">
            <a:avLst/>
          </a:prstGeom>
        </p:spPr>
        <p:txBody>
          <a:bodyPr bIns="91425" rIns="91425" lIns="91425" tIns="91425" anchor="t" anchorCtr="0">
            <a:noAutofit/>
          </a:bodyPr>
          <a:lstStyle/>
          <a:p>
            <a:pPr>
              <a:buNone/>
            </a:pPr>
            <a:r>
              <a:rPr b="1" sz="1100" lang="en"/>
              <a:t>.08%</a:t>
            </a:r>
          </a:p>
        </p:txBody>
      </p:sp>
      <p:sp>
        <p:nvSpPr>
          <p:cNvPr id="107" name="Shape 107"/>
          <p:cNvSpPr txBox="1"/>
          <p:nvPr/>
        </p:nvSpPr>
        <p:spPr>
          <a:xfrm>
            <a:off y="2716975" x="2381525"/>
            <a:ext cy="344399" cx="608999"/>
          </a:xfrm>
          <a:prstGeom prst="rect">
            <a:avLst/>
          </a:prstGeom>
        </p:spPr>
        <p:txBody>
          <a:bodyPr bIns="91425" rIns="91425" lIns="91425" tIns="91425" anchor="t" anchorCtr="0">
            <a:noAutofit/>
          </a:bodyPr>
          <a:lstStyle/>
          <a:p>
            <a:pPr rtl="0" lvl="0">
              <a:buNone/>
            </a:pPr>
            <a:r>
              <a:rPr b="1" sz="1100" lang="en"/>
              <a:t>24%</a:t>
            </a:r>
          </a:p>
        </p:txBody>
      </p:sp>
      <p:sp>
        <p:nvSpPr>
          <p:cNvPr id="108" name="Shape 108"/>
          <p:cNvSpPr txBox="1"/>
          <p:nvPr/>
        </p:nvSpPr>
        <p:spPr>
          <a:xfrm>
            <a:off y="2238650" x="3077525"/>
            <a:ext cy="344399" cx="489300"/>
          </a:xfrm>
          <a:prstGeom prst="rect">
            <a:avLst/>
          </a:prstGeom>
        </p:spPr>
        <p:txBody>
          <a:bodyPr bIns="91425" rIns="91425" lIns="91425" tIns="91425" anchor="t" anchorCtr="0">
            <a:noAutofit/>
          </a:bodyPr>
          <a:lstStyle/>
          <a:p>
            <a:pPr rtl="0" lvl="0">
              <a:buNone/>
            </a:pPr>
            <a:r>
              <a:rPr b="1" sz="1100" lang="en"/>
              <a:t>58%</a:t>
            </a:r>
          </a:p>
        </p:txBody>
      </p:sp>
      <p:sp>
        <p:nvSpPr>
          <p:cNvPr id="109" name="Shape 109"/>
          <p:cNvSpPr txBox="1"/>
          <p:nvPr/>
        </p:nvSpPr>
        <p:spPr>
          <a:xfrm>
            <a:off y="2064825" x="3675775"/>
            <a:ext cy="344399" cx="489300"/>
          </a:xfrm>
          <a:prstGeom prst="rect">
            <a:avLst/>
          </a:prstGeom>
        </p:spPr>
        <p:txBody>
          <a:bodyPr bIns="91425" rIns="91425" lIns="91425" tIns="91425" anchor="t" anchorCtr="0">
            <a:noAutofit/>
          </a:bodyPr>
          <a:lstStyle/>
          <a:p>
            <a:pPr rtl="0" lvl="0">
              <a:buNone/>
            </a:pPr>
            <a:r>
              <a:rPr b="1" sz="1100" lang="en"/>
              <a:t>68%</a:t>
            </a:r>
          </a:p>
        </p:txBody>
      </p:sp>
      <p:sp>
        <p:nvSpPr>
          <p:cNvPr id="110" name="Shape 110"/>
          <p:cNvSpPr txBox="1"/>
          <p:nvPr/>
        </p:nvSpPr>
        <p:spPr>
          <a:xfrm>
            <a:off y="2064825" x="4327350"/>
            <a:ext cy="344399" cx="489300"/>
          </a:xfrm>
          <a:prstGeom prst="rect">
            <a:avLst/>
          </a:prstGeom>
        </p:spPr>
        <p:txBody>
          <a:bodyPr bIns="91425" rIns="91425" lIns="91425" tIns="91425" anchor="t" anchorCtr="0">
            <a:noAutofit/>
          </a:bodyPr>
          <a:lstStyle/>
          <a:p>
            <a:pPr rtl="0" lvl="0">
              <a:buNone/>
            </a:pPr>
            <a:r>
              <a:rPr b="1" sz="1100" lang="en"/>
              <a:t>68%</a:t>
            </a:r>
          </a:p>
        </p:txBody>
      </p:sp>
      <p:sp>
        <p:nvSpPr>
          <p:cNvPr id="111" name="Shape 111"/>
          <p:cNvSpPr txBox="1"/>
          <p:nvPr/>
        </p:nvSpPr>
        <p:spPr>
          <a:xfrm>
            <a:off y="1894250" x="4978925"/>
            <a:ext cy="344399" cx="489300"/>
          </a:xfrm>
          <a:prstGeom prst="rect">
            <a:avLst/>
          </a:prstGeom>
        </p:spPr>
        <p:txBody>
          <a:bodyPr bIns="91425" rIns="91425" lIns="91425" tIns="91425" anchor="t" anchorCtr="0">
            <a:noAutofit/>
          </a:bodyPr>
          <a:lstStyle/>
          <a:p>
            <a:pPr rtl="0" lvl="0">
              <a:buNone/>
            </a:pPr>
            <a:r>
              <a:rPr b="1" sz="1100" lang="en"/>
              <a:t>78%</a:t>
            </a:r>
          </a:p>
        </p:txBody>
      </p:sp>
      <p:sp>
        <p:nvSpPr>
          <p:cNvPr id="112" name="Shape 112"/>
          <p:cNvSpPr txBox="1"/>
          <p:nvPr/>
        </p:nvSpPr>
        <p:spPr>
          <a:xfrm>
            <a:off y="1894250" x="5630500"/>
            <a:ext cy="344399" cx="489300"/>
          </a:xfrm>
          <a:prstGeom prst="rect">
            <a:avLst/>
          </a:prstGeom>
        </p:spPr>
        <p:txBody>
          <a:bodyPr bIns="91425" rIns="91425" lIns="91425" tIns="91425" anchor="t" anchorCtr="0">
            <a:noAutofit/>
          </a:bodyPr>
          <a:lstStyle/>
          <a:p>
            <a:pPr rtl="0" lvl="0">
              <a:buNone/>
            </a:pPr>
            <a:r>
              <a:rPr b="1" sz="1100" lang="en"/>
              <a:t>82%</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y="0" x="0"/>
          <a:ext cy="0" cx="0"/>
          <a:chOff y="0" x="0"/>
          <a:chExt cy="0" cx="0"/>
        </a:xfrm>
      </p:grpSpPr>
      <p:sp>
        <p:nvSpPr>
          <p:cNvPr id="117" name="Shape 117"/>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Trends to Note </a:t>
            </a:r>
          </a:p>
        </p:txBody>
      </p:sp>
      <p:sp>
        <p:nvSpPr>
          <p:cNvPr id="118" name="Shape 118"/>
          <p:cNvSpPr txBox="1"/>
          <p:nvPr>
            <p:ph idx="1" type="body"/>
          </p:nvPr>
        </p:nvSpPr>
        <p:spPr>
          <a:xfrm>
            <a:off y="1200150" x="457200"/>
            <a:ext cy="3725699" cx="8229600"/>
          </a:xfrm>
          <a:prstGeom prst="rect">
            <a:avLst/>
          </a:prstGeom>
        </p:spPr>
        <p:txBody>
          <a:bodyPr bIns="91425" rIns="91425" lIns="91425" tIns="91425" anchor="t" anchorCtr="0">
            <a:noAutofit/>
          </a:bodyPr>
          <a:lstStyle/>
          <a:p/>
        </p:txBody>
      </p:sp>
      <p:pic>
        <p:nvPicPr>
          <p:cNvPr id="119" name="Shape 119"/>
          <p:cNvPicPr preferRelativeResize="0"/>
          <p:nvPr/>
        </p:nvPicPr>
        <p:blipFill>
          <a:blip r:embed="rId3"/>
          <a:stretch>
            <a:fillRect/>
          </a:stretch>
        </p:blipFill>
        <p:spPr>
          <a:xfrm>
            <a:off y="1200150" x="457200"/>
            <a:ext cy="3725700" cx="8229599"/>
          </a:xfrm>
          <a:prstGeom prst="rect">
            <a:avLst/>
          </a:prstGeom>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3" name="Shape 123"/>
        <p:cNvGrpSpPr/>
        <p:nvPr/>
      </p:nvGrpSpPr>
      <p:grpSpPr>
        <a:xfrm>
          <a:off y="0" x="0"/>
          <a:ext cy="0" cx="0"/>
          <a:chOff y="0" x="0"/>
          <a:chExt cy="0" cx="0"/>
        </a:xfrm>
      </p:grpSpPr>
      <p:sp>
        <p:nvSpPr>
          <p:cNvPr id="124" name="Shape 124"/>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Software Experience: Top Mentions</a:t>
            </a:r>
          </a:p>
        </p:txBody>
      </p:sp>
      <p:sp>
        <p:nvSpPr>
          <p:cNvPr id="125" name="Shape 125"/>
          <p:cNvSpPr txBox="1"/>
          <p:nvPr>
            <p:ph idx="1" type="body"/>
          </p:nvPr>
        </p:nvSpPr>
        <p:spPr>
          <a:xfrm>
            <a:off y="1200150" x="457200"/>
            <a:ext cy="3725699" cx="3994500"/>
          </a:xfrm>
          <a:prstGeom prst="rect">
            <a:avLst/>
          </a:prstGeom>
        </p:spPr>
        <p:txBody>
          <a:bodyPr bIns="91425" rIns="91425" lIns="91425" tIns="91425" anchor="t" anchorCtr="0">
            <a:noAutofit/>
          </a:bodyPr>
          <a:lstStyle/>
          <a:p>
            <a:pPr algn="just" rtl="0" lvl="0" indent="-317500" marL="457200">
              <a:buClr>
                <a:schemeClr val="dk1"/>
              </a:buClr>
              <a:buSzPct val="100000"/>
              <a:buFont typeface="Arial"/>
              <a:buChar char="●"/>
            </a:pPr>
            <a:r>
              <a:rPr sz="1400" lang="en"/>
              <a:t>
</a:t>
            </a:r>
            <a:r>
              <a:rPr sz="1400" lang="en"/>
              <a:t>MS Office Suite: 68%</a:t>
            </a:r>
          </a:p>
          <a:p>
            <a:r>
              <a:t/>
            </a:r>
          </a:p>
          <a:p>
            <a:pPr algn="just" rtl="0" lvl="0" indent="-317500" marL="457200">
              <a:buClr>
                <a:schemeClr val="dk1"/>
              </a:buClr>
              <a:buSzPct val="100000"/>
              <a:buFont typeface="Arial"/>
              <a:buChar char="●"/>
            </a:pPr>
            <a:r>
              <a:rPr sz="1400" lang="en"/>
              <a:t>Blackboard: 14%</a:t>
            </a:r>
          </a:p>
          <a:p>
            <a:pPr algn="just" rtl="0" lvl="0" indent="-317500" marL="457200">
              <a:buClr>
                <a:schemeClr val="dk1"/>
              </a:buClr>
              <a:buSzPct val="100000"/>
              <a:buFont typeface="Arial"/>
              <a:buChar char="●"/>
            </a:pPr>
            <a:r>
              <a:rPr sz="1400" lang="en"/>
              <a:t>Moodle: 12%</a:t>
            </a:r>
          </a:p>
          <a:p>
            <a:pPr algn="just" rtl="0" lvl="0" indent="-317500" marL="457200">
              <a:buClr>
                <a:schemeClr val="dk1"/>
              </a:buClr>
              <a:buSzPct val="100000"/>
              <a:buFont typeface="Arial"/>
              <a:buChar char="●"/>
            </a:pPr>
            <a:r>
              <a:rPr sz="1400" lang="en"/>
              <a:t>Captivate: 8%</a:t>
            </a:r>
          </a:p>
          <a:p>
            <a:pPr algn="just" rtl="0" lvl="0" indent="-317500" marL="457200">
              <a:buClr>
                <a:schemeClr val="dk1"/>
              </a:buClr>
              <a:buSzPct val="100000"/>
              <a:buFont typeface="Arial"/>
              <a:buChar char="●"/>
            </a:pPr>
            <a:r>
              <a:rPr sz="1400" lang="en"/>
              <a:t>Articulate: 6%</a:t>
            </a:r>
          </a:p>
          <a:p>
            <a:r>
              <a:t/>
            </a:r>
          </a:p>
          <a:p>
            <a:pPr algn="just" rtl="0" lvl="0" indent="-317500" marL="457200">
              <a:buClr>
                <a:schemeClr val="dk1"/>
              </a:buClr>
              <a:buSzPct val="100000"/>
              <a:buFont typeface="Arial"/>
              <a:buChar char="●"/>
            </a:pPr>
            <a:r>
              <a:rPr sz="1400" lang="en"/>
              <a:t>Dreamweaver: 10%</a:t>
            </a:r>
          </a:p>
          <a:p>
            <a:pPr algn="just" rtl="0" lvl="0" indent="-317500" marL="457200">
              <a:buClr>
                <a:schemeClr val="dk1"/>
              </a:buClr>
              <a:buSzPct val="100000"/>
              <a:buFont typeface="Arial"/>
              <a:buChar char="●"/>
            </a:pPr>
            <a:r>
              <a:rPr sz="1400" lang="en"/>
              <a:t>Adobe Suite: 8%</a:t>
            </a:r>
          </a:p>
          <a:p>
            <a:pPr algn="just" rtl="0" lvl="0" indent="-317500" marL="457200">
              <a:buClr>
                <a:schemeClr val="dk1"/>
              </a:buClr>
              <a:buSzPct val="100000"/>
              <a:buFont typeface="Arial"/>
              <a:buChar char="●"/>
            </a:pPr>
            <a:r>
              <a:rPr sz="1400" lang="en"/>
              <a:t>HTML: 12%</a:t>
            </a:r>
          </a:p>
          <a:p>
            <a:pPr algn="just" rtl="0" lvl="0" indent="-317500" marL="457200">
              <a:buClr>
                <a:schemeClr val="dk1"/>
              </a:buClr>
              <a:buSzPct val="100000"/>
              <a:buFont typeface="Arial"/>
              <a:buChar char="●"/>
            </a:pPr>
            <a:r>
              <a:rPr sz="1400" lang="en"/>
              <a:t>Web 2.0: 10%</a:t>
            </a:r>
          </a:p>
          <a:p>
            <a:r>
              <a:t/>
            </a:r>
          </a:p>
        </p:txBody>
      </p:sp>
      <p:sp>
        <p:nvSpPr>
          <p:cNvPr id="126" name="Shape 126"/>
          <p:cNvSpPr txBox="1"/>
          <p:nvPr>
            <p:ph idx="2" type="body"/>
          </p:nvPr>
        </p:nvSpPr>
        <p:spPr>
          <a:xfrm>
            <a:off y="1200150" x="4692273"/>
            <a:ext cy="3725699" cx="3994500"/>
          </a:xfrm>
          <a:prstGeom prst="rect">
            <a:avLst/>
          </a:prstGeom>
        </p:spPr>
        <p:txBody>
          <a:bodyPr bIns="91425" rIns="91425" lIns="91425" tIns="91425" anchor="t" anchorCtr="0">
            <a:noAutofit/>
          </a:bodyPr>
          <a:lstStyle/>
          <a:p>
            <a:pPr lvl="0" indent="-381000" marL="457200">
              <a:buClr>
                <a:schemeClr val="dk1"/>
              </a:buClr>
              <a:buSzPct val="100000"/>
              <a:buFont typeface="Arial"/>
              <a:buChar char="●"/>
            </a:pPr>
            <a:r>
              <a:rPr sz="2400" lang="en"/>
              <a:t>The analysis showed that organizations seek individuals that have experience engaging productivity, creative, and web development software programs.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y="0" x="0"/>
          <a:ext cy="0" cx="0"/>
          <a:chOff y="0" x="0"/>
          <a:chExt cy="0" cx="0"/>
        </a:xfrm>
      </p:grpSpPr>
      <p:sp>
        <p:nvSpPr>
          <p:cNvPr id="131" name="Shape 131"/>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Job Source: Websites</a:t>
            </a:r>
          </a:p>
        </p:txBody>
      </p:sp>
      <p:pic>
        <p:nvPicPr>
          <p:cNvPr id="132" name="Shape 132"/>
          <p:cNvPicPr preferRelativeResize="0"/>
          <p:nvPr/>
        </p:nvPicPr>
        <p:blipFill rotWithShape="1">
          <a:blip r:embed="rId3"/>
          <a:srcRect t="9273" b="3898" r="21733" l="21058"/>
          <a:stretch/>
        </p:blipFill>
        <p:spPr>
          <a:xfrm>
            <a:off y="1197200" x="2253150"/>
            <a:ext cy="3811499" cx="4637699"/>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6" name="Shape 136"/>
        <p:cNvGrpSpPr/>
        <p:nvPr/>
      </p:nvGrpSpPr>
      <p:grpSpPr>
        <a:xfrm>
          <a:off y="0" x="0"/>
          <a:ext cy="0" cx="0"/>
          <a:chOff y="0" x="0"/>
          <a:chExt cy="0" cx="0"/>
        </a:xfrm>
      </p:grpSpPr>
      <p:sp>
        <p:nvSpPr>
          <p:cNvPr id="137" name="Shape 137"/>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Conclusion </a:t>
            </a:r>
            <a:r>
              <a:rPr sz="3000" lang="en"/>
              <a:t>(Open Discussion Questions)</a:t>
            </a:r>
          </a:p>
        </p:txBody>
      </p:sp>
      <p:sp>
        <p:nvSpPr>
          <p:cNvPr id="138" name="Shape 13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buClr>
                <a:schemeClr val="dk1"/>
              </a:buClr>
              <a:buSzPct val="166666"/>
              <a:buFont typeface="Arial"/>
              <a:buChar char="•"/>
            </a:pPr>
            <a:r>
              <a:rPr lang="en"/>
              <a:t>What are some of the intangible qualities that employers seek in potential employees in education?</a:t>
            </a:r>
          </a:p>
          <a:p>
            <a:r>
              <a:t/>
            </a:r>
          </a:p>
          <a:p>
            <a:r>
              <a:t/>
            </a:r>
          </a:p>
          <a:p>
            <a:r>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y="0" x="0"/>
          <a:ext cy="0" cx="0"/>
          <a:chOff y="0" x="0"/>
          <a:chExt cy="0" cx="0"/>
        </a:xfrm>
      </p:grpSpPr>
      <p:sp>
        <p:nvSpPr>
          <p:cNvPr id="143" name="Shape 143"/>
          <p:cNvSpPr txBox="1"/>
          <p:nvPr>
            <p:ph type="title"/>
          </p:nvPr>
        </p:nvSpPr>
        <p:spPr>
          <a:xfrm>
            <a:off y="65249" x="457200"/>
            <a:ext cy="998100" cx="8229600"/>
          </a:xfrm>
          <a:prstGeom prst="rect">
            <a:avLst/>
          </a:prstGeom>
        </p:spPr>
        <p:txBody>
          <a:bodyPr bIns="91425" rIns="91425" lIns="91425" tIns="91425" anchor="b" anchorCtr="0">
            <a:noAutofit/>
          </a:bodyPr>
          <a:lstStyle/>
          <a:p>
            <a:pPr>
              <a:buNone/>
            </a:pPr>
            <a:r>
              <a:rPr lang="en"/>
              <a:t>
</a:t>
            </a:r>
            <a:r>
              <a:rPr lang="en"/>
              <a:t>Conclusion </a:t>
            </a:r>
            <a:r>
              <a:rPr sz="3000" lang="en"/>
              <a:t>(Open Discussion Questions)</a:t>
            </a:r>
          </a:p>
        </p:txBody>
      </p:sp>
      <p:sp>
        <p:nvSpPr>
          <p:cNvPr id="144" name="Shape 144"/>
          <p:cNvSpPr txBox="1"/>
          <p:nvPr>
            <p:ph idx="1" type="body"/>
          </p:nvPr>
        </p:nvSpPr>
        <p:spPr>
          <a:xfrm>
            <a:off y="1200150" x="457200"/>
            <a:ext cy="3725699" cx="8229600"/>
          </a:xfrm>
          <a:prstGeom prst="rect">
            <a:avLst/>
          </a:prstGeom>
        </p:spPr>
        <p:txBody>
          <a:bodyPr bIns="91425" rIns="91425" lIns="91425" tIns="91425" anchor="t" anchorCtr="0">
            <a:noAutofit/>
          </a:bodyPr>
          <a:lstStyle/>
          <a:p>
            <a:pPr lvl="0" indent="-419100" marL="457200">
              <a:buClr>
                <a:schemeClr val="dk1"/>
              </a:buClr>
              <a:buSzPct val="166666"/>
              <a:buFont typeface="Arial"/>
              <a:buChar char="•"/>
            </a:pPr>
            <a:r>
              <a:rPr lang="en"/>
              <a:t>Challenges and lessons learned from this assignment?</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8" name="Shape 148"/>
        <p:cNvGrpSpPr/>
        <p:nvPr/>
      </p:nvGrpSpPr>
      <p:grpSpPr>
        <a:xfrm>
          <a:off y="0" x="0"/>
          <a:ext cy="0" cx="0"/>
          <a:chOff y="0" x="0"/>
          <a:chExt cy="0" cx="0"/>
        </a:xfrm>
      </p:grpSpPr>
      <p:sp>
        <p:nvSpPr>
          <p:cNvPr id="149" name="Shape 149"/>
          <p:cNvSpPr txBox="1"/>
          <p:nvPr>
            <p:ph type="title"/>
          </p:nvPr>
        </p:nvSpPr>
        <p:spPr>
          <a:xfrm>
            <a:off y="205978" x="457200"/>
            <a:ext cy="857400" cx="8229600"/>
          </a:xfrm>
          <a:prstGeom prst="rect">
            <a:avLst/>
          </a:prstGeom>
        </p:spPr>
        <p:txBody>
          <a:bodyPr bIns="91425" rIns="91425" lIns="91425" tIns="91425" anchor="b" anchorCtr="0">
            <a:noAutofit/>
          </a:bodyPr>
          <a:lstStyle/>
          <a:p>
            <a:pPr>
              <a:buNone/>
            </a:pPr>
            <a:r>
              <a:rPr lang="en"/>
              <a:t>Conclusion </a:t>
            </a:r>
            <a:r>
              <a:rPr sz="3000" lang="en"/>
              <a:t>(Open Discussion Questions)</a:t>
            </a:r>
          </a:p>
        </p:txBody>
      </p:sp>
      <p:sp>
        <p:nvSpPr>
          <p:cNvPr id="150" name="Shape 150"/>
          <p:cNvSpPr txBox="1"/>
          <p:nvPr>
            <p:ph idx="1" type="body"/>
          </p:nvPr>
        </p:nvSpPr>
        <p:spPr>
          <a:xfrm>
            <a:off y="1200150" x="457200"/>
            <a:ext cy="3725699" cx="8229600"/>
          </a:xfrm>
          <a:prstGeom prst="rect">
            <a:avLst/>
          </a:prstGeom>
        </p:spPr>
        <p:txBody>
          <a:bodyPr bIns="91425" rIns="91425" lIns="91425" tIns="91425" anchor="t" anchorCtr="0">
            <a:noAutofit/>
          </a:bodyPr>
          <a:lstStyle/>
          <a:p>
            <a:pPr lvl="0" indent="-419100" marL="457200">
              <a:buClr>
                <a:schemeClr val="dk1"/>
              </a:buClr>
              <a:buSzPct val="166666"/>
              <a:buFont typeface="Arial"/>
              <a:buChar char="•"/>
            </a:pPr>
            <a:r>
              <a:rPr lang="en"/>
              <a:t>Questions, comments, or conflicts with data?</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xmlns:r="http://schemas.openxmlformats.org/officeDocument/2006/relationships"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